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71" r:id="rId13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 dirty="0">
                <a:solidFill>
                  <a:srgbClr val="27079B"/>
                </a:solidFill>
              </a:rPr>
              <a:t>ФГБОУ ВО «</a:t>
            </a:r>
            <a:r>
              <a:rPr sz="2550" dirty="0" err="1">
                <a:solidFill>
                  <a:srgbClr val="27079B"/>
                </a:solidFill>
              </a:rPr>
              <a:t>Чеченский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государственный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университет</a:t>
            </a:r>
            <a:r>
              <a:rPr sz="2550" dirty="0">
                <a:solidFill>
                  <a:srgbClr val="27079B"/>
                </a:solidFill>
              </a:rPr>
              <a:t> </a:t>
            </a:r>
            <a:br>
              <a:rPr sz="2550" dirty="0">
                <a:solidFill>
                  <a:srgbClr val="27079B"/>
                </a:solidFill>
              </a:rPr>
            </a:br>
            <a:r>
              <a:rPr sz="2550" dirty="0" err="1">
                <a:solidFill>
                  <a:srgbClr val="27079B"/>
                </a:solidFill>
              </a:rPr>
              <a:t>им</a:t>
            </a:r>
            <a:r>
              <a:rPr sz="2550" dirty="0">
                <a:solidFill>
                  <a:srgbClr val="27079B"/>
                </a:solidFill>
              </a:rPr>
              <a:t>. А. А. </a:t>
            </a:r>
            <a:r>
              <a:rPr sz="2550" dirty="0" err="1">
                <a:solidFill>
                  <a:srgbClr val="27079B"/>
                </a:solidFill>
              </a:rPr>
              <a:t>Кадырова</a:t>
            </a:r>
            <a:r>
              <a:rPr sz="2550" dirty="0">
                <a:solidFill>
                  <a:srgbClr val="27079B"/>
                </a:solidFill>
              </a:rPr>
              <a:t>»</a:t>
            </a:r>
            <a:br>
              <a:rPr sz="2550" dirty="0">
                <a:solidFill>
                  <a:srgbClr val="27079B"/>
                </a:solidFill>
              </a:rPr>
            </a:b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</a:t>
            </a:r>
            <a:r>
              <a:rPr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факультет</a:t>
            </a:r>
            <a:br>
              <a:rPr b="0" u="sng"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</a:t>
            </a:r>
            <a:r>
              <a:rPr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- </a:t>
            </a: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Химия</a:t>
            </a:r>
            <a:endParaRPr sz="2550" dirty="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3200" b="1" spc="-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магистранта</a:t>
            </a:r>
            <a:endParaRPr sz="3200" b="1" dirty="0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en-US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Бакашева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Шукран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Магамедовна</a:t>
            </a:r>
            <a:endParaRPr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lang="ru-RU" dirty="0">
                <a:solidFill>
                  <a:srgbClr val="27079B"/>
                </a:solidFill>
              </a:rPr>
              <a:t> 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</a:t>
            </a:r>
            <a:r>
              <a:rPr lang="en-US" spc="-10" dirty="0">
                <a:solidFill>
                  <a:srgbClr val="27079B"/>
                </a:solidFill>
              </a:rPr>
              <a:t>4</a:t>
            </a:r>
            <a:r>
              <a:rPr spc="-10" dirty="0">
                <a:solidFill>
                  <a:srgbClr val="27079B"/>
                </a:solidFill>
              </a:rPr>
              <a:t>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lang="ru-RU" u="sng" spc="10" dirty="0">
                <a:solidFill>
                  <a:srgbClr val="27079B"/>
                </a:solidFill>
              </a:rPr>
              <a:t>: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lang="ru-RU" b="1" i="1" spc="-5" dirty="0">
                <a:solidFill>
                  <a:srgbClr val="27079B"/>
                </a:solidFill>
              </a:rPr>
              <a:t>Неорганическая 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D24F3A-6EDC-47AB-AB7C-551495A0CCB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135251" y="814697"/>
            <a:ext cx="1668751" cy="14520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2413D9A-115B-4378-A179-E8FF784AB5C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4"/>
          <a:stretch/>
        </p:blipFill>
        <p:spPr>
          <a:xfrm>
            <a:off x="1206258" y="2862234"/>
            <a:ext cx="2187500" cy="28804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56282" y="1421215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en-US" sz="1900" b="1" dirty="0">
                <a:latin typeface="Times New Roman"/>
                <a:ea typeface="Times New Roman"/>
                <a:cs typeface="Times New Roman"/>
              </a:rPr>
              <a:t>243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/03-22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25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C5A093-2584-4A06-920F-FA36F0FA305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227098" cy="10677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lang="ru-RU" spc="10" dirty="0"/>
              <a:t>МАГИСТРАНТА</a:t>
            </a:r>
            <a:endParaRPr spc="10" dirty="0"/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6530852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9ABB3B-CF0C-4F57-8C67-DC3F4507618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МАГИСТРАНТА</a:t>
            </a:r>
            <a:endParaRPr spc="10" dirty="0"/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107570590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50E802-273A-4ABA-987E-2DD087D7D2B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МАГИСТРАНТА</a:t>
            </a:r>
            <a:endParaRPr spc="10" dirty="0"/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28462086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06C41C-A0F5-4E3C-9A24-C7B170AA66B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МАГИСТРАНТА</a:t>
            </a:r>
            <a:endParaRPr spc="10" dirty="0"/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40267195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7BA94D-B215-4386-A5C4-0F7697C8116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 dirty="0">
                <a:latin typeface="Times New Roman"/>
                <a:ea typeface="Times New Roman"/>
                <a:cs typeface="Times New Roman"/>
              </a:rPr>
              <a:t>УЧАСТИЕ </a:t>
            </a:r>
            <a:r>
              <a:rPr lang="ru-RU" sz="1800" spc="10" dirty="0"/>
              <a:t>МАГИСТРАНТА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УРОВНЯ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CC035-63A1-4985-BC70-665AB2EF31D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589C57-21A0-41F5-9ADF-776D0A9B55A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868C50-5D6E-4531-97EF-895DC3705CE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5FEF066-EC50-4F3A-B48E-4B2B776D939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046CBC-99FF-4675-8B6D-7AC38365B28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 dirty="0"/>
              <a:t>ТЕМА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8582068-B41D-4DE5-89FA-5F529EA184D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110</TotalTime>
  <Words>389</Words>
  <Application>Microsoft Office PowerPoint</Application>
  <DocSecurity>0</DocSecurity>
  <PresentationFormat>Произвольный</PresentationFormat>
  <Paragraphs>111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МАГИСТРАНТА</vt:lpstr>
      <vt:lpstr>РЕЗУЛЬТАТЫ ПРОМЕЖУТОЧНОЙ АТТЕСТАЦИИ МАГИСТРАНТА</vt:lpstr>
      <vt:lpstr>РЕЗУЛЬТАТЫ ПРОМЕЖУТОЧНОЙ АТТЕСТАЦИИ МАГИСТРАНТА</vt:lpstr>
      <vt:lpstr>РЕЗУЛЬТАТЫ ПРОМЕЖУТОЧНОЙ АТТЕСТАЦИИ МАГИСТРАНТА</vt:lpstr>
      <vt:lpstr>УЧАСТИЕ МАГИСТРАНТА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Пользователь</dc:creator>
  <cp:lastModifiedBy>3301</cp:lastModifiedBy>
  <cp:revision>20</cp:revision>
  <dcterms:created xsi:type="dcterms:W3CDTF">2021-01-17T08:51:20Z</dcterms:created>
  <dcterms:modified xsi:type="dcterms:W3CDTF">2026-10-06T13:12:04Z</dcterms:modified>
</cp:coreProperties>
</file>