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464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 err="1" smtClean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Айдамирова</a:t>
            </a:r>
            <a:r>
              <a:rPr lang="ru-RU" sz="1900" b="0" i="0" u="none" strike="noStrike" cap="none" dirty="0" smtClean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 smtClean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Шовда</a:t>
            </a:r>
            <a:r>
              <a:rPr lang="ru-RU" sz="1900" b="0" i="0" u="none" strike="noStrike" cap="none" dirty="0" smtClean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 smtClean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Саламбековна</a:t>
            </a:r>
            <a:r>
              <a:rPr lang="ru-RU" sz="1900" b="0" i="0" u="none" strike="noStrike" cap="none" dirty="0" smtClean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smtClean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375EE-FDB8-4CA1-8B77-3FD487E50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9475" y="1802342"/>
            <a:ext cx="3024070" cy="41015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BB9949-F51D-415C-AB6D-B3A29D64E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0"/>
          <a:srcRect l="49478" t="51982" r="896" b="-329"/>
          <a:stretch/>
        </p:blipFill>
        <p:spPr>
          <a:xfrm>
            <a:off x="1199475" y="1802342"/>
            <a:ext cx="3016418" cy="41594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9FF413-2F94-46D9-9D9E-66F09D9329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3102348698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6613AE9-E2C1-4D1E-B96B-7A831E0B6F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3514757605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DECFE3-DD41-43CB-9DAF-DAAA56A73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851208-6C9E-4C31-A2D7-863623683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CE59EE-5B95-4A56-810C-061D3CD25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AD8EE0D8-3EAA-49E6-95F8-2B13CB0DE520}"/>
              </a:ext>
            </a:extLst>
          </p:cNvPr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2253C37-1292-4BC8-B118-D44519F04E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CDCCAC2-5BE1-4535-839A-10336905BE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7D34C6-64BB-4DB5-9C24-4B9D31C70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9FCC1D-3735-45D8-A3E0-07C29E3738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МАГИСТРАТУРЫ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1F9164-A87F-4790-8094-40EF8DF2B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AC10A0-DE43-4533-B2B3-EE329CB1A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258986-1EBD-45AA-A316-DD74DA0928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40355A7-D8F2-4435-BA41-120FB991B4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48643C7-F4EA-4DB7-AD42-5824B48CD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50E8A35-33CE-41D1-B7A6-D1A767027B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521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 БАКАЛАВРОВ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777</cp:lastModifiedBy>
  <cp:revision>16</cp:revision>
  <dcterms:created xsi:type="dcterms:W3CDTF">2021-01-17T08:51:20Z</dcterms:created>
  <dcterms:modified xsi:type="dcterms:W3CDTF">2026-10-09T11:56:08Z</dcterms:modified>
</cp:coreProperties>
</file>