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8" r:id="rId3"/>
    <p:sldId id="258" r:id="rId4"/>
    <p:sldId id="259" r:id="rId5"/>
    <p:sldId id="260" r:id="rId6"/>
    <p:sldId id="269" r:id="rId7"/>
    <p:sldId id="271" r:id="rId8"/>
    <p:sldId id="276" r:id="rId9"/>
    <p:sldId id="277" r:id="rId10"/>
    <p:sldId id="262" r:id="rId11"/>
    <p:sldId id="263" r:id="rId12"/>
    <p:sldId id="261" r:id="rId13"/>
    <p:sldId id="264" r:id="rId14"/>
    <p:sldId id="265" r:id="rId15"/>
    <p:sldId id="266" r:id="rId16"/>
    <p:sldId id="270" r:id="rId1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8"/>
            <p14:sldId id="259"/>
            <p14:sldId id="260"/>
            <p14:sldId id="269"/>
            <p14:sldId id="271"/>
            <p14:sldId id="276"/>
            <p14:sldId id="277"/>
            <p14:sldId id="262"/>
            <p14:sldId id="263"/>
            <p14:sldId id="261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3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20.10.2026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200" b="1" dirty="0"/>
              <a:t>ФГБОУ ВО   </a:t>
            </a:r>
          </a:p>
          <a:p>
            <a:pPr algn="ctr">
              <a:defRPr/>
            </a:pPr>
            <a:r>
              <a:rPr lang="ru-RU" sz="3200" b="1" dirty="0"/>
              <a:t>«Чеченский государственный университет им. А.А. Кадырова»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dirty="0">
                <a:latin typeface="Times New Roman"/>
                <a:ea typeface="Arial"/>
                <a:cs typeface="Times New Roman"/>
              </a:rPr>
              <a:t>                                               Агротехнологический институт</a:t>
            </a:r>
            <a:endParaRPr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магистранта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857778"/>
            <a:ext cx="7759664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/>
              <a:t>ФИО</a:t>
            </a:r>
            <a:r>
              <a:rPr lang="en-US" sz="2800" dirty="0"/>
              <a:t>:</a:t>
            </a:r>
            <a:r>
              <a:rPr lang="ru-RU" sz="2800" dirty="0"/>
              <a:t> Сайдулаев Адлан Адамович</a:t>
            </a:r>
          </a:p>
          <a:p>
            <a:pPr>
              <a:defRPr/>
            </a:pPr>
            <a:r>
              <a:rPr lang="ru-RU" sz="2800" dirty="0"/>
              <a:t> </a:t>
            </a:r>
            <a:endParaRPr lang="zh-CN"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4221088"/>
            <a:ext cx="8019817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sz="2400" dirty="0"/>
              <a:t>Форма обучения: Очная</a:t>
            </a:r>
          </a:p>
          <a:p>
            <a:pPr>
              <a:defRPr/>
            </a:pPr>
            <a:r>
              <a:rPr lang="ru-RU" sz="2400" dirty="0"/>
              <a:t>Направление подготовки: 35.04.04 Агрономия</a:t>
            </a:r>
          </a:p>
          <a:p>
            <a:pPr>
              <a:defRPr/>
            </a:pPr>
            <a:r>
              <a:rPr lang="ru-RU" sz="2400" dirty="0"/>
              <a:t>Профиль: Интенсивное плодоводство  и  виноградарство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3" name="Picture 2" descr="https://ucomplex.org/files/photos/63d305baf170739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66" y="3907543"/>
            <a:ext cx="2304256" cy="259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AutoShape 2">
            <a:extLst>
              <a:ext uri="{FF2B5EF4-FFF2-40B4-BE49-F238E27FC236}">
                <a16:creationId xmlns:a16="http://schemas.microsoft.com/office/drawing/2014/main" id="{9C0CDDD2-C349-4FCB-2E75-CC8EE49D10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9E8A6E3-8DE4-69EE-A6ED-B6DCAC6A11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765" y="3877248"/>
            <a:ext cx="2304257" cy="25955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3690CA9-5CE5-3387-D2A7-6F8B77BDE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764" y="3846953"/>
            <a:ext cx="2304256" cy="259555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030F11E-CE64-F59A-25FF-A0B333CAC0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62" y="3857778"/>
            <a:ext cx="2304256" cy="26453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CD0E371-2B81-E690-8C50-4361D84920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9762" y="3846953"/>
            <a:ext cx="2304256" cy="264532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0E6CA46-A37A-8BF5-D169-EF1741ECB3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9758" y="3827483"/>
            <a:ext cx="2304256" cy="264532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51675" y="0"/>
            <a:ext cx="9689226" cy="6853397"/>
            <a:chOff x="0" y="0"/>
            <a:chExt cx="10694035" cy="75641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0693908" cy="7563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9787" y="231647"/>
              <a:ext cx="9761219" cy="1036320"/>
            </a:xfrm>
            <a:prstGeom prst="rect">
              <a:avLst/>
            </a:prstGeom>
          </p:spPr>
        </p:pic>
      </p:grpSp>
      <p:sp>
        <p:nvSpPr>
          <p:cNvPr id="5" name="object 5"/>
          <p:cNvSpPr/>
          <p:nvPr/>
        </p:nvSpPr>
        <p:spPr>
          <a:xfrm>
            <a:off x="1786045" y="1268959"/>
            <a:ext cx="8845209" cy="3915734"/>
          </a:xfrm>
          <a:custGeom>
            <a:avLst/>
            <a:gdLst/>
            <a:ahLst/>
            <a:cxnLst/>
            <a:rect l="l" t="t" r="r" b="b"/>
            <a:pathLst>
              <a:path w="9762490" h="4321810">
                <a:moveTo>
                  <a:pt x="9762490" y="0"/>
                </a:moveTo>
                <a:lnTo>
                  <a:pt x="0" y="0"/>
                </a:lnTo>
                <a:lnTo>
                  <a:pt x="0" y="4321429"/>
                </a:lnTo>
                <a:lnTo>
                  <a:pt x="9762490" y="4321429"/>
                </a:lnTo>
                <a:lnTo>
                  <a:pt x="9762490" y="0"/>
                </a:lnTo>
                <a:close/>
              </a:path>
            </a:pathLst>
          </a:custGeom>
          <a:solidFill>
            <a:srgbClr val="C7E2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object 6"/>
          <p:cNvGrpSpPr/>
          <p:nvPr/>
        </p:nvGrpSpPr>
        <p:grpSpPr>
          <a:xfrm>
            <a:off x="1786045" y="209882"/>
            <a:ext cx="8844058" cy="800866"/>
            <a:chOff x="589787" y="231647"/>
            <a:chExt cx="9761220" cy="883919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64252" y="231647"/>
              <a:ext cx="5286756" cy="7117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9787" y="231647"/>
              <a:ext cx="9752075" cy="88392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9787" y="231647"/>
              <a:ext cx="9761219" cy="833628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5287309" y="322462"/>
            <a:ext cx="1826690" cy="513616"/>
          </a:xfrm>
          <a:prstGeom prst="rect">
            <a:avLst/>
          </a:prstGeom>
        </p:spPr>
        <p:txBody>
          <a:bodyPr vert="horz" wrap="square" lIns="0" tIns="11507" rIns="0" bIns="0" numCol="1" rtlCol="0" anchor="b" anchorCtr="0" compatLnSpc="1">
            <a:prstTxWarp prst="textNoShape">
              <a:avLst/>
            </a:prstTxWarp>
            <a:spAutoFit/>
          </a:bodyPr>
          <a:lstStyle/>
          <a:p>
            <a:pPr marL="11506">
              <a:spcBef>
                <a:spcPts val="91"/>
              </a:spcBef>
            </a:pPr>
            <a:r>
              <a:rPr sz="3262" dirty="0">
                <a:solidFill>
                  <a:srgbClr val="27079B"/>
                </a:solidFill>
                <a:latin typeface="Arial"/>
                <a:cs typeface="Arial"/>
              </a:rPr>
              <a:t>Приказы</a:t>
            </a:r>
            <a:endParaRPr sz="3262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86045" y="310681"/>
            <a:ext cx="8845209" cy="957934"/>
            <a:chOff x="589787" y="342899"/>
            <a:chExt cx="9762490" cy="1057275"/>
          </a:xfrm>
        </p:grpSpPr>
        <p:pic>
          <p:nvPicPr>
            <p:cNvPr id="12" name="object 12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2187" y="342899"/>
              <a:ext cx="742188" cy="54864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89787" y="1074381"/>
              <a:ext cx="9762490" cy="326390"/>
            </a:xfrm>
            <a:custGeom>
              <a:avLst/>
              <a:gdLst/>
              <a:ahLst/>
              <a:cxnLst/>
              <a:rect l="l" t="t" r="r" b="b"/>
              <a:pathLst>
                <a:path w="9762490" h="326390">
                  <a:moveTo>
                    <a:pt x="9762490" y="0"/>
                  </a:moveTo>
                  <a:lnTo>
                    <a:pt x="0" y="0"/>
                  </a:lnTo>
                  <a:lnTo>
                    <a:pt x="0" y="325793"/>
                  </a:lnTo>
                  <a:lnTo>
                    <a:pt x="9762490" y="325793"/>
                  </a:lnTo>
                  <a:lnTo>
                    <a:pt x="97624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05099" y="1115606"/>
              <a:ext cx="7615555" cy="245110"/>
            </a:xfrm>
            <a:custGeom>
              <a:avLst/>
              <a:gdLst/>
              <a:ahLst/>
              <a:cxnLst/>
              <a:rect l="l" t="t" r="r" b="b"/>
              <a:pathLst>
                <a:path w="7615555" h="245109">
                  <a:moveTo>
                    <a:pt x="7615174" y="0"/>
                  </a:moveTo>
                  <a:lnTo>
                    <a:pt x="0" y="0"/>
                  </a:lnTo>
                  <a:lnTo>
                    <a:pt x="0" y="244944"/>
                  </a:lnTo>
                  <a:lnTo>
                    <a:pt x="7615174" y="244944"/>
                  </a:lnTo>
                  <a:lnTo>
                    <a:pt x="7615174" y="0"/>
                  </a:lnTo>
                  <a:close/>
                </a:path>
              </a:pathLst>
            </a:custGeom>
            <a:solidFill>
              <a:srgbClr val="3700B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9787" y="1126274"/>
              <a:ext cx="2085339" cy="243840"/>
            </a:xfrm>
            <a:custGeom>
              <a:avLst/>
              <a:gdLst/>
              <a:ahLst/>
              <a:cxnLst/>
              <a:rect l="l" t="t" r="r" b="b"/>
              <a:pathLst>
                <a:path w="2085339" h="243840">
                  <a:moveTo>
                    <a:pt x="2084832" y="0"/>
                  </a:moveTo>
                  <a:lnTo>
                    <a:pt x="0" y="0"/>
                  </a:lnTo>
                  <a:lnTo>
                    <a:pt x="0" y="243420"/>
                  </a:lnTo>
                  <a:lnTo>
                    <a:pt x="2084832" y="243420"/>
                  </a:lnTo>
                  <a:lnTo>
                    <a:pt x="2084832" y="0"/>
                  </a:lnTo>
                  <a:close/>
                </a:path>
              </a:pathLst>
            </a:custGeom>
            <a:solidFill>
              <a:srgbClr val="EDEBE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039423" y="1532003"/>
            <a:ext cx="8449378" cy="507613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5753" rIns="0" bIns="0" rtlCol="0">
            <a:spAutoFit/>
          </a:bodyPr>
          <a:lstStyle/>
          <a:p>
            <a:pPr>
              <a:spcBef>
                <a:spcPts val="45"/>
              </a:spcBef>
            </a:pPr>
            <a:endParaRPr sz="1540" dirty="0">
              <a:latin typeface="Times New Roman"/>
              <a:cs typeface="Times New Roman"/>
            </a:endParaRPr>
          </a:p>
          <a:p>
            <a:pPr marL="68462"/>
            <a:r>
              <a:rPr sz="1721" b="1" spc="-5" dirty="0">
                <a:solidFill>
                  <a:srgbClr val="006FC0"/>
                </a:solidFill>
                <a:latin typeface="Times New Roman"/>
                <a:cs typeface="Times New Roman"/>
              </a:rPr>
              <a:t>О</a:t>
            </a:r>
            <a:r>
              <a:rPr sz="1721" b="1" spc="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зачислении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№ 243/03-22 от 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2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5.0</a:t>
            </a:r>
            <a:r>
              <a:rPr lang="en-US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9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.2026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039423" y="2269354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039423" y="2968923"/>
            <a:ext cx="8449378" cy="412378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6135" rIns="0" bIns="0" rtlCol="0">
            <a:spAutoFit/>
          </a:bodyPr>
          <a:lstStyle/>
          <a:p>
            <a:pPr marL="68462">
              <a:spcBef>
                <a:spcPts val="1151"/>
              </a:spcBef>
            </a:pPr>
            <a:r>
              <a:rPr sz="1721" b="1" spc="-14" dirty="0" err="1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r>
              <a:rPr lang="ru-RU"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endParaRPr sz="1721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039423" y="3659824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39423" y="4369558"/>
            <a:ext cx="8449378" cy="413540"/>
          </a:xfrm>
          <a:prstGeom prst="rect">
            <a:avLst/>
          </a:prstGeom>
          <a:solidFill>
            <a:srgbClr val="EDEBE0"/>
          </a:solidFill>
          <a:ln w="10667">
            <a:solidFill>
              <a:srgbClr val="F5BC13"/>
            </a:solidFill>
          </a:ln>
        </p:spPr>
        <p:txBody>
          <a:bodyPr vert="horz" wrap="square" lIns="0" tIns="147286" rIns="0" bIns="0" rtlCol="0">
            <a:spAutoFit/>
          </a:bodyPr>
          <a:lstStyle/>
          <a:p>
            <a:pPr marL="68462">
              <a:spcBef>
                <a:spcPts val="1160"/>
              </a:spcBef>
            </a:pPr>
            <a:r>
              <a:rPr sz="1721" b="1" spc="-14" dirty="0">
                <a:solidFill>
                  <a:srgbClr val="006FC0"/>
                </a:solidFill>
                <a:latin typeface="Times New Roman"/>
                <a:cs typeface="Times New Roman"/>
              </a:rPr>
              <a:t>Переводной</a:t>
            </a:r>
            <a:endParaRPr sz="1721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63229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523885"/>
              </p:ext>
            </p:extLst>
          </p:nvPr>
        </p:nvGraphicFramePr>
        <p:xfrm>
          <a:off x="666712" y="2285992"/>
          <a:ext cx="10069504" cy="3082915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137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0" lvl="0" indent="0" algn="l" defTabSz="914400" eaLnBrk="1" fontAlgn="auto" latinLnBrk="0" hangingPunct="1">
                        <a:lnSpc>
                          <a:spcPts val="164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008571"/>
              </p:ext>
            </p:extLst>
          </p:nvPr>
        </p:nvGraphicFramePr>
        <p:xfrm>
          <a:off x="738150" y="2143116"/>
          <a:ext cx="10525156" cy="265155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88900">
                        <a:lnSpc>
                          <a:spcPts val="1630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39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ts val="1645"/>
                        </a:lnSpc>
                      </a:pPr>
                      <a:endParaRPr sz="1400" dirty="0">
                        <a:solidFill>
                          <a:schemeClr val="accent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8795465"/>
              </p:ext>
            </p:extLst>
          </p:nvPr>
        </p:nvGraphicFramePr>
        <p:xfrm>
          <a:off x="166646" y="2357430"/>
          <a:ext cx="11712575" cy="206708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307533"/>
              </p:ext>
            </p:extLst>
          </p:nvPr>
        </p:nvGraphicFramePr>
        <p:xfrm>
          <a:off x="166646" y="2357430"/>
          <a:ext cx="11712575" cy="234672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9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428574"/>
            <a:ext cx="10515600" cy="1392455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559872"/>
            <a:ext cx="10974387" cy="1108441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4000" dirty="0"/>
              <a:t>Магистр прошел обучение по программе ДПО</a:t>
            </a:r>
            <a:endParaRPr sz="5400"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11187" y="1988840"/>
            <a:ext cx="10972800" cy="4369681"/>
            <a:chOff x="0" y="9877"/>
            <a:chExt cx="10972800" cy="4369681"/>
          </a:xfrm>
        </p:grpSpPr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212528" y="9877"/>
              <a:ext cx="10441160" cy="1186859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</TotalTime>
  <Words>373</Words>
  <Application>Microsoft Office PowerPoint</Application>
  <DocSecurity>0</DocSecurity>
  <PresentationFormat>Широкоэкранный</PresentationFormat>
  <Paragraphs>120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Магистр прошел обучение по программе ДПО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67</cp:revision>
  <dcterms:created xsi:type="dcterms:W3CDTF">2017-02-20T01:33:13Z</dcterms:created>
  <dcterms:modified xsi:type="dcterms:W3CDTF">2026-10-20T08:06:34Z</dcterms:modified>
  <dc:identifier/>
  <dc:language/>
  <cp:version/>
</cp:coreProperties>
</file>