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Ясадов</a:t>
            </a:r>
            <a:r>
              <a:rPr lang="ru-RU" sz="2800" dirty="0"/>
              <a:t> Магомед Адамович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75979" y="4347953"/>
            <a:ext cx="8045704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690CA9-5CE5-3387-D2A7-6F8B77BDE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46953"/>
            <a:ext cx="2304256" cy="2595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30F11E-CE64-F59A-25FF-A0B333CA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57778"/>
            <a:ext cx="2304256" cy="26453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D0E371-2B81-E690-8C50-4361D84920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62" y="3846953"/>
            <a:ext cx="2304256" cy="26453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E6CA46-A37A-8BF5-D169-EF1741ECB3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58" y="3827483"/>
            <a:ext cx="2304256" cy="26453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201A02-4235-FE60-69DB-60A7D456A1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9752" y="3827483"/>
            <a:ext cx="2304256" cy="26756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23885"/>
              </p:ext>
            </p:extLst>
          </p:nvPr>
        </p:nvGraphicFramePr>
        <p:xfrm>
          <a:off x="666712" y="2285992"/>
          <a:ext cx="10069504" cy="308291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263</TotalTime>
  <Words>373</Words>
  <Application>Microsoft Office PowerPoint</Application>
  <DocSecurity>0</DocSecurity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69</cp:revision>
  <dcterms:created xsi:type="dcterms:W3CDTF">2017-02-20T01:33:13Z</dcterms:created>
  <dcterms:modified xsi:type="dcterms:W3CDTF">2026-10-20T08:16:01Z</dcterms:modified>
  <dc:identifier/>
  <dc:language/>
  <cp:version/>
</cp:coreProperties>
</file>