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Джаватханов Ислам </a:t>
            </a:r>
            <a:r>
              <a:rPr lang="ru-RU" sz="2800" dirty="0" err="1"/>
              <a:t>Ханпашевич</a:t>
            </a:r>
            <a:endParaRPr lang="ru-RU" sz="2800" dirty="0"/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690CA9-5CE5-3387-D2A7-6F8B77BDE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64" y="3846953"/>
            <a:ext cx="2304256" cy="25955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30F11E-CE64-F59A-25FF-A0B333CAC0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62" y="3857778"/>
            <a:ext cx="2304256" cy="26453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243/03-22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9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.2026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523885"/>
              </p:ext>
            </p:extLst>
          </p:nvPr>
        </p:nvGraphicFramePr>
        <p:xfrm>
          <a:off x="666712" y="2285992"/>
          <a:ext cx="10069504" cy="308291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7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08571"/>
              </p:ext>
            </p:extLst>
          </p:nvPr>
        </p:nvGraphicFramePr>
        <p:xfrm>
          <a:off x="738150" y="2143116"/>
          <a:ext cx="10525156" cy="265155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95465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307533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</TotalTime>
  <Words>373</Words>
  <Application>Microsoft Office PowerPoint</Application>
  <DocSecurity>0</DocSecurity>
  <PresentationFormat>Широкоэкранный</PresentationFormat>
  <Paragraphs>120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66</cp:revision>
  <dcterms:created xsi:type="dcterms:W3CDTF">2017-02-20T01:33:13Z</dcterms:created>
  <dcterms:modified xsi:type="dcterms:W3CDTF">2026-10-20T07:52:41Z</dcterms:modified>
  <dc:identifier/>
  <dc:language/>
  <cp:version/>
</cp:coreProperties>
</file>