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Амхадов</a:t>
            </a:r>
            <a:r>
              <a:rPr lang="ru-RU" sz="2800" dirty="0"/>
              <a:t> </a:t>
            </a:r>
            <a:r>
              <a:rPr lang="ru-RU" sz="2800" dirty="0" err="1"/>
              <a:t>Мяхди</a:t>
            </a:r>
            <a:r>
              <a:rPr lang="ru-RU" sz="2800" dirty="0"/>
              <a:t> Сайд-Ахмедович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23885"/>
              </p:ext>
            </p:extLst>
          </p:nvPr>
        </p:nvGraphicFramePr>
        <p:xfrm>
          <a:off x="666712" y="2285992"/>
          <a:ext cx="10069504" cy="308291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373</Words>
  <Application>Microsoft Office PowerPoint</Application>
  <DocSecurity>0</DocSecurity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63</cp:revision>
  <dcterms:created xsi:type="dcterms:W3CDTF">2017-02-20T01:33:13Z</dcterms:created>
  <dcterms:modified xsi:type="dcterms:W3CDTF">2026-10-20T08:20:08Z</dcterms:modified>
  <dc:identifier/>
  <dc:language/>
  <cp:version/>
</cp:coreProperties>
</file>