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12192000"/>
  <p:embeddedFontLs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gaEN3E/SPcfwuO5QYjBJwz3GYO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54E1FE9-D107-48BE-B994-DA2589EC8093}">
  <a:tblStyle styleId="{254E1FE9-D107-48BE-B994-DA2589EC809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customschemas.google.com/relationships/presentationmetadata" Target="metadata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1139" y="1"/>
            <a:ext cx="3076575" cy="512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90600" y="766763"/>
            <a:ext cx="5118100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ru-RU" sz="1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1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3" name="Google Shape;1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4" name="Google Shape;1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6" name="Google Shape;1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9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8" name="Google Shape;21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  <p:sp>
        <p:nvSpPr>
          <p:cNvPr id="229" name="Google Shape;229;p1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11:notes"/>
          <p:cNvSpPr txBox="1">
            <a:spLocks noGrp="1"/>
          </p:cNvSpPr>
          <p:nvPr>
            <p:ph type="sldNum" idx="12"/>
          </p:nvPr>
        </p:nvSpPr>
        <p:spPr>
          <a:xfrm>
            <a:off x="4021139" y="9720264"/>
            <a:ext cx="3076575" cy="512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2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2" name="Google Shape;2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3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4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76" name="Google Shape;2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7" name="Google Shape;28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6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00" name="Google Shape;30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8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8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8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1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2"/>
          <p:cNvSpPr txBox="1"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275" bIns="0" anchor="b" anchorCtr="0">
            <a:norm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sz="5600" b="1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75" bIns="45700" anchor="t" anchorCtr="0">
            <a:noAutofit/>
          </a:bodyPr>
          <a:lstStyle>
            <a:lvl1pPr marR="45720"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3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0" cy="1362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AE3AC"/>
              </a:buClr>
              <a:buSzPts val="5600"/>
              <a:buFont typeface="Times New Roman"/>
              <a:buNone/>
              <a:defRPr sz="5600" b="1" cap="none">
                <a:solidFill>
                  <a:srgbClr val="4AE3AC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6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10"/>
              <a:buNone/>
              <a:defRPr sz="1400">
                <a:solidFill>
                  <a:schemeClr val="lt1"/>
                </a:solidFill>
              </a:defRPr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1"/>
          </p:nvPr>
        </p:nvSpPr>
        <p:spPr>
          <a:xfrm>
            <a:off x="609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2"/>
          </p:nvPr>
        </p:nvSpPr>
        <p:spPr>
          <a:xfrm>
            <a:off x="6197600" y="1920085"/>
            <a:ext cx="5384800" cy="4434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 sz="2600"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 sz="2400"/>
            </a:lvl2pPr>
            <a:lvl3pPr marL="1371600" lvl="2" indent="-3175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⚫"/>
              <a:defRPr sz="2000"/>
            </a:lvl3pPr>
            <a:lvl4pPr marL="1828800" lvl="3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4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4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body" idx="2"/>
          </p:nvPr>
        </p:nvSpPr>
        <p:spPr>
          <a:xfrm>
            <a:off x="6193368" y="1859758"/>
            <a:ext cx="5389033" cy="654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80"/>
              <a:buNone/>
              <a:defRPr sz="2400" b="1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None/>
              <a:defRPr sz="1600" b="1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body" idx="3"/>
          </p:nvPr>
        </p:nvSpPr>
        <p:spPr>
          <a:xfrm>
            <a:off x="609600" y="2514600"/>
            <a:ext cx="5386917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5"/>
          <p:cNvSpPr txBox="1">
            <a:spLocks noGrp="1"/>
          </p:cNvSpPr>
          <p:nvPr>
            <p:ph type="body" idx="4"/>
          </p:nvPr>
        </p:nvSpPr>
        <p:spPr>
          <a:xfrm>
            <a:off x="6193368" y="2514600"/>
            <a:ext cx="5389033" cy="3845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613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90"/>
              <a:buChar char="⚫"/>
              <a:defRPr sz="2200"/>
            </a:lvl1pPr>
            <a:lvl2pPr marL="914400" lvl="1" indent="-3365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00"/>
              <a:buChar char="⚫"/>
              <a:defRPr sz="2000"/>
            </a:lvl2pPr>
            <a:lvl3pPr marL="1371600" lvl="2" indent="-3086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0"/>
              <a:buChar char="⚫"/>
              <a:defRPr sz="1800"/>
            </a:lvl3pPr>
            <a:lvl4pPr marL="1828800" lvl="3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4pPr>
            <a:lvl5pPr marL="2286000" lvl="4" indent="-2946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40"/>
              <a:buChar char="⚫"/>
              <a:defRPr sz="16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6"/>
          <p:cNvSpPr txBox="1"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Times New Roman"/>
              <a:buNone/>
              <a:defRPr sz="50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7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Times New Roman"/>
              <a:buNone/>
              <a:defRPr sz="2600" b="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body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75" tIns="45700" rIns="1827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3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None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body" idx="2"/>
          </p:nvPr>
        </p:nvSpPr>
        <p:spPr>
          <a:xfrm>
            <a:off x="4766732" y="1676400"/>
            <a:ext cx="6815667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45700" anchor="t" anchorCtr="0">
            <a:noAutofit/>
          </a:bodyPr>
          <a:lstStyle>
            <a:lvl1pPr marL="457200" lvl="0" indent="-39751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60"/>
              <a:buChar char="⚫"/>
              <a:defRPr sz="2800"/>
            </a:lvl1pPr>
            <a:lvl2pPr marL="914400" lvl="1" indent="-36893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10"/>
              <a:buChar char="⚫"/>
              <a:defRPr sz="2600"/>
            </a:lvl2pPr>
            <a:lvl3pPr marL="1371600" lvl="2" indent="-33528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Char char="⚫"/>
              <a:defRPr sz="2400"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 sz="2000"/>
            </a:lvl4pPr>
            <a:lvl5pPr marL="2286000" lvl="4" indent="-30289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70"/>
              <a:buChar char="⚫"/>
              <a:defRPr sz="18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8"/>
          <p:cNvSpPr/>
          <p:nvPr/>
        </p:nvSpPr>
        <p:spPr>
          <a:xfrm rot="-10380000" flipH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38500" dir="7500000" sx="98500" sy="100080" kx="100000" algn="tl" rotWithShape="0">
              <a:srgbClr val="000000">
                <a:alpha val="2509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28"/>
          <p:cNvSpPr/>
          <p:nvPr/>
        </p:nvSpPr>
        <p:spPr>
          <a:xfrm rot="-10380000" flipH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bevel/>
            <a:headEnd type="none" w="sm" len="sm"/>
            <a:tailEnd type="none" w="sm" len="sm"/>
          </a:ln>
          <a:effectLst>
            <a:outerShdw blurRad="19685" dist="6350" dir="12900000" algn="tl" rotWithShape="0">
              <a:srgbClr val="000000">
                <a:alpha val="4705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0" name="Google Shape;90;p28"/>
          <p:cNvSpPr/>
          <p:nvPr/>
        </p:nvSpPr>
        <p:spPr>
          <a:xfrm rot="10800000" flipH="1">
            <a:off x="-12700" y="5816600"/>
            <a:ext cx="12217400" cy="1041400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28"/>
          <p:cNvSpPr/>
          <p:nvPr/>
        </p:nvSpPr>
        <p:spPr>
          <a:xfrm rot="10800000" flipH="1">
            <a:off x="5842000" y="6219825"/>
            <a:ext cx="6350000" cy="638175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" name="Google Shape;92;p28"/>
          <p:cNvSpPr txBox="1"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Times New Roman"/>
              <a:buNone/>
              <a:defRPr sz="2000" b="1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body" idx="1"/>
          </p:nvPr>
        </p:nvSpPr>
        <p:spPr>
          <a:xfrm>
            <a:off x="812800" y="2828785"/>
            <a:ext cx="2946400" cy="2179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45700" rIns="4570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SzPts val="1235"/>
              <a:buFont typeface="Times New Roman"/>
              <a:buNone/>
              <a:defRPr sz="1300"/>
            </a:lvl1pPr>
            <a:lvl2pPr marL="914400" lvl="1" indent="-29337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20"/>
              <a:buChar char="⚫"/>
              <a:defRPr sz="1200"/>
            </a:lvl2pPr>
            <a:lvl3pPr marL="1371600" lvl="2" indent="-2730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Char char="⚫"/>
              <a:defRPr sz="1000"/>
            </a:lvl3pPr>
            <a:lvl4pPr marL="1828800" lvl="3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4pPr>
            <a:lvl5pPr marL="2286000" lvl="4" indent="-26574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85"/>
              <a:buChar char="⚫"/>
              <a:defRPr sz="900"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>
            <a:spLocks noGrp="1"/>
          </p:cNvSpPr>
          <p:nvPr>
            <p:ph type="pic" idx="2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lt2"/>
          </a:solidFill>
          <a:ln w="9525" cap="rnd" cmpd="sng">
            <a:solidFill>
              <a:srgbClr val="C0C0C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8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sldNum" idx="12"/>
          </p:nvPr>
        </p:nvSpPr>
        <p:spPr>
          <a:xfrm>
            <a:off x="10769600" y="6356350"/>
            <a:ext cx="81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9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9"/>
          <p:cNvSpPr txBox="1">
            <a:spLocks noGrp="1"/>
          </p:cNvSpPr>
          <p:nvPr>
            <p:ph type="body" idx="1"/>
          </p:nvPr>
        </p:nvSpPr>
        <p:spPr>
          <a:xfrm rot="5400000">
            <a:off x="3901282" y="-1356518"/>
            <a:ext cx="4389437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0"/>
          <p:cNvSpPr txBox="1">
            <a:spLocks noGrp="1"/>
          </p:cNvSpPr>
          <p:nvPr>
            <p:ph type="title"/>
          </p:nvPr>
        </p:nvSpPr>
        <p:spPr>
          <a:xfrm rot="5400000">
            <a:off x="7604919" y="2148684"/>
            <a:ext cx="5211763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0"/>
          <p:cNvSpPr txBox="1">
            <a:spLocks noGrp="1"/>
          </p:cNvSpPr>
          <p:nvPr>
            <p:ph type="body" idx="1"/>
          </p:nvPr>
        </p:nvSpPr>
        <p:spPr>
          <a:xfrm rot="5400000">
            <a:off x="2016919" y="-492917"/>
            <a:ext cx="5211763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54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70"/>
              <a:buChar char="⚫"/>
              <a:defRPr/>
            </a:lvl1pPr>
            <a:lvl2pPr marL="914400" lvl="1" indent="-3581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40"/>
              <a:buChar char="⚫"/>
              <a:defRPr/>
            </a:lvl2pPr>
            <a:lvl3pPr marL="1371600" lvl="2" indent="-32194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"/>
              <a:buChar char="⚫"/>
              <a:defRPr/>
            </a:lvl3pPr>
            <a:lvl4pPr marL="1828800" lvl="3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4pPr>
            <a:lvl5pPr marL="2286000" lvl="4" indent="-3111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Char char="⚫"/>
              <a:defRPr/>
            </a:lvl5pPr>
            <a:lvl6pPr marL="2743200" lvl="5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6pPr>
            <a:lvl7pPr marL="3200400" lvl="6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⚫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0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30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0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" name="Google Shape;12;p17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17" name="Google Shape;17;p17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18" name="Google Shape;18;p17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17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9"/>
          <p:cNvSpPr/>
          <p:nvPr/>
        </p:nvSpPr>
        <p:spPr>
          <a:xfrm>
            <a:off x="-12700" y="-7938"/>
            <a:ext cx="12217400" cy="1041401"/>
          </a:xfrm>
          <a:custGeom>
            <a:avLst/>
            <a:gdLst/>
            <a:ahLst/>
            <a:cxnLst/>
            <a:rect l="l" t="t" r="r" b="b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" name="Google Shape;28;p19"/>
          <p:cNvSpPr/>
          <p:nvPr/>
        </p:nvSpPr>
        <p:spPr>
          <a:xfrm>
            <a:off x="5842000" y="-7938"/>
            <a:ext cx="6350000" cy="638176"/>
          </a:xfrm>
          <a:custGeom>
            <a:avLst/>
            <a:gdLst/>
            <a:ahLst/>
            <a:cxnLst/>
            <a:rect l="l" t="t" r="r" b="b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54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sz="2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581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219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sz="21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2004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sz="18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marL="3200400" marR="0" lvl="6" indent="-3098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Constantia"/>
              <a:buChar char="•"/>
              <a:defRPr sz="16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onstantia"/>
              <a:buChar char="•"/>
              <a:defRPr sz="1400" b="0" i="0" u="none" strike="noStrike" cap="none">
                <a:solidFill>
                  <a:schemeClr val="dk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dt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19"/>
          <p:cNvSpPr txBox="1">
            <a:spLocks noGrp="1"/>
          </p:cNvSpPr>
          <p:nvPr>
            <p:ph type="ftr" idx="11"/>
          </p:nvPr>
        </p:nvSpPr>
        <p:spPr>
          <a:xfrm>
            <a:off x="3556000" y="6356350"/>
            <a:ext cx="4470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03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sldNum" idx="12"/>
          </p:nvPr>
        </p:nvSpPr>
        <p:spPr>
          <a:xfrm>
            <a:off x="10566400" y="6356350"/>
            <a:ext cx="1016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34" name="Google Shape;34;p19"/>
          <p:cNvGrpSpPr/>
          <p:nvPr/>
        </p:nvGrpSpPr>
        <p:grpSpPr>
          <a:xfrm>
            <a:off x="-39103" y="-14809"/>
            <a:ext cx="12264823" cy="1083719"/>
            <a:chOff x="-29322" y="-1972"/>
            <a:chExt cx="9198255" cy="1086269"/>
          </a:xfrm>
        </p:grpSpPr>
        <p:sp>
          <p:nvSpPr>
            <p:cNvPr id="35" name="Google Shape;35;p19"/>
            <p:cNvSpPr/>
            <p:nvPr/>
          </p:nvSpPr>
          <p:spPr>
            <a:xfrm rot="-164309">
              <a:off x="-19045" y="216550"/>
              <a:ext cx="9163050" cy="649224"/>
            </a:xfrm>
            <a:custGeom>
              <a:avLst/>
              <a:gdLst/>
              <a:ahLst/>
              <a:cxnLst/>
              <a:rect l="l" t="t" r="r" b="b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75" cap="flat" cmpd="sng">
              <a:solidFill>
                <a:srgbClr val="0089BE">
                  <a:alpha val="56078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36" name="Google Shape;36;p19"/>
            <p:cNvSpPr/>
            <p:nvPr/>
          </p:nvSpPr>
          <p:spPr>
            <a:xfrm rot="-164309">
              <a:off x="-14309" y="290003"/>
              <a:ext cx="9175812" cy="530352"/>
            </a:xfrm>
            <a:custGeom>
              <a:avLst/>
              <a:gdLst/>
              <a:ahLst/>
              <a:cxnLst/>
              <a:rect l="l" t="t" r="r" b="b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>
              <a:solidFill>
                <a:schemeClr val="accent2">
                  <a:alpha val="56078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/>
          <p:nvPr/>
        </p:nvSpPr>
        <p:spPr>
          <a:xfrm>
            <a:off x="2899510" y="29743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1" i="0" u="none" strike="noStrike" cap="none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lang="ru-RU" sz="3200" b="1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380130" y="1942876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«Чеченская филология»</a:t>
            </a:r>
            <a:endParaRPr sz="22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3289362" y="3074988"/>
            <a:ext cx="81852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ru-RU" sz="40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3289344" y="41456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Хушпарова Максалина Исламовна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45.03.01Филология </a:t>
            </a: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 : Отечественная филология (Русский язык и литература, Чеченский язык и чеченская литература)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sng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8" name="Google Shape;118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4400" y="3693375"/>
            <a:ext cx="2177275" cy="25021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"/>
          <p:cNvSpPr/>
          <p:nvPr/>
        </p:nvSpPr>
        <p:spPr>
          <a:xfrm>
            <a:off x="1781995" y="209491"/>
            <a:ext cx="8852399" cy="94056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2"/>
          <p:cNvSpPr/>
          <p:nvPr/>
        </p:nvSpPr>
        <p:spPr>
          <a:xfrm>
            <a:off x="1270400" y="1159280"/>
            <a:ext cx="9651199" cy="5253822"/>
          </a:xfrm>
          <a:custGeom>
            <a:avLst/>
            <a:gdLst/>
            <a:ahLst/>
            <a:cxnLst/>
            <a:rect l="l" t="t" r="r" b="b"/>
            <a:pathLst>
              <a:path w="9762490" h="4322445" extrusionOk="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2"/>
          <p:cNvSpPr/>
          <p:nvPr/>
        </p:nvSpPr>
        <p:spPr>
          <a:xfrm>
            <a:off x="5839346" y="209491"/>
            <a:ext cx="4795049" cy="645486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" name="Google Shape;127;p2"/>
          <p:cNvSpPr/>
          <p:nvPr/>
        </p:nvSpPr>
        <p:spPr>
          <a:xfrm>
            <a:off x="1781995" y="384695"/>
            <a:ext cx="175203" cy="424177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1781995" y="209491"/>
            <a:ext cx="8843178" cy="802249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2"/>
          <p:cNvSpPr/>
          <p:nvPr/>
        </p:nvSpPr>
        <p:spPr>
          <a:xfrm>
            <a:off x="1814442" y="193653"/>
            <a:ext cx="8852399" cy="756141"/>
          </a:xfrm>
          <a:prstGeom prst="rect">
            <a:avLst/>
          </a:pr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2"/>
          <p:cNvSpPr txBox="1">
            <a:spLocks noGrp="1"/>
          </p:cNvSpPr>
          <p:nvPr>
            <p:ph type="title"/>
          </p:nvPr>
        </p:nvSpPr>
        <p:spPr>
          <a:xfrm>
            <a:off x="5286580" y="282561"/>
            <a:ext cx="1834558" cy="565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1500" rIns="0" bIns="0" anchor="b" anchorCtr="0">
            <a:spAutoFit/>
          </a:bodyPr>
          <a:lstStyle/>
          <a:p>
            <a:pPr marL="11516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131" name="Google Shape;131;p2"/>
          <p:cNvSpPr/>
          <p:nvPr/>
        </p:nvSpPr>
        <p:spPr>
          <a:xfrm>
            <a:off x="1781995" y="974855"/>
            <a:ext cx="8852636" cy="295395"/>
          </a:xfrm>
          <a:custGeom>
            <a:avLst/>
            <a:gdLst/>
            <a:ahLst/>
            <a:cxnLst/>
            <a:rect l="l" t="t" r="r" b="b"/>
            <a:pathLst>
              <a:path w="9762490" h="325755" extrusionOk="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3727680" y="1020962"/>
            <a:ext cx="6906945" cy="221690"/>
          </a:xfrm>
          <a:custGeom>
            <a:avLst/>
            <a:gdLst/>
            <a:ahLst/>
            <a:cxnLst/>
            <a:rect l="l" t="t" r="r" b="b"/>
            <a:pathLst>
              <a:path w="7616825" h="244475" extrusionOk="0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1781995" y="1020962"/>
            <a:ext cx="1890413" cy="221690"/>
          </a:xfrm>
          <a:custGeom>
            <a:avLst/>
            <a:gdLst/>
            <a:ahLst/>
            <a:cxnLst/>
            <a:rect l="l" t="t" r="r" b="b"/>
            <a:pathLst>
              <a:path w="2084705" h="244475" extrusionOk="0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" name="Google Shape;134;p2"/>
          <p:cNvSpPr txBox="1"/>
          <p:nvPr/>
        </p:nvSpPr>
        <p:spPr>
          <a:xfrm>
            <a:off x="1341977" y="1998595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зачислении: №237/03-22 от 07.08.2026 </a:t>
            </a:r>
            <a:endParaRPr sz="2400" b="1" i="0" u="none" strike="noStrike" cap="none" dirty="0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358039" y="2800993"/>
            <a:ext cx="9133438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</a:t>
            </a:r>
            <a:endParaRPr sz="2400" b="1" i="0" u="none" strike="noStrike" cap="none">
              <a:solidFill>
                <a:srgbClr val="0070C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1341977" y="3637229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" name="Google Shape;137;p2"/>
          <p:cNvSpPr txBox="1"/>
          <p:nvPr/>
        </p:nvSpPr>
        <p:spPr>
          <a:xfrm>
            <a:off x="1341977" y="4445713"/>
            <a:ext cx="9149500" cy="525158"/>
          </a:xfrm>
          <a:prstGeom prst="rect">
            <a:avLst/>
          </a:prstGeom>
          <a:solidFill>
            <a:schemeClr val="lt2"/>
          </a:solidFill>
          <a:ln w="1015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154300" rIns="0" bIns="0" anchor="t" anchorCtr="0">
            <a:spAutoFit/>
          </a:bodyPr>
          <a:lstStyle/>
          <a:p>
            <a:pPr marL="69098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4 курс:</a:t>
            </a:r>
            <a:endParaRPr sz="2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8" name="Google Shape;138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"/>
          <p:cNvSpPr/>
          <p:nvPr/>
        </p:nvSpPr>
        <p:spPr>
          <a:xfrm>
            <a:off x="1730307" y="314325"/>
            <a:ext cx="784862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" name="Google Shape;144;p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" name="Google Shape;145;p3"/>
          <p:cNvSpPr/>
          <p:nvPr/>
        </p:nvSpPr>
        <p:spPr>
          <a:xfrm>
            <a:off x="2679700" y="1065213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" name="Google Shape;146;p3"/>
          <p:cNvSpPr/>
          <p:nvPr/>
        </p:nvSpPr>
        <p:spPr>
          <a:xfrm>
            <a:off x="0" y="1040978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7" name="Google Shape;147;p3"/>
          <p:cNvGraphicFramePr/>
          <p:nvPr>
            <p:extLst>
              <p:ext uri="{D42A27DB-BD31-4B8C-83A1-F6EECF244321}">
                <p14:modId xmlns:p14="http://schemas.microsoft.com/office/powerpoint/2010/main" val="1978098582"/>
              </p:ext>
            </p:extLst>
          </p:nvPr>
        </p:nvGraphicFramePr>
        <p:xfrm>
          <a:off x="479376" y="1581522"/>
          <a:ext cx="10791225" cy="5112705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66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9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5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9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i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ЧУНТ</a:t>
                      </a:r>
                      <a:endParaRPr sz="1400" i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РУНТ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Практикум </a:t>
                      </a:r>
                      <a:r>
                        <a:rPr lang="ru-RU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</a:t>
                      </a:r>
                      <a:r>
                        <a:rPr lang="ru-RU" sz="1400" u="none" strike="noStrike" cap="none" dirty="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усского языка </a:t>
                      </a:r>
                      <a:endParaRPr sz="1400" u="none" strike="noStrike" cap="none" dirty="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Основа российской государственности 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теорию коммуникации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88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18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 u="none" strike="noStrike" cap="none">
                        <a:solidFill>
                          <a:srgbClr val="0070C0"/>
                        </a:solidFill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чеченский язык 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Общественный проект «Обучение служением»</a:t>
                      </a: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99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b="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Введение в нахское языкознание </a:t>
                      </a: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8" name="Google Shape;148;p3"/>
          <p:cNvSpPr/>
          <p:nvPr/>
        </p:nvSpPr>
        <p:spPr>
          <a:xfrm>
            <a:off x="335360" y="1253410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38080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5" name="Google Shape;155;p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6" name="Google Shape;156;p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" name="Google Shape;157;p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58" name="Google Shape;158;p4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59" name="Google Shape;159;p4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7" name="Google Shape;167;p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69" name="Google Shape;169;p5"/>
          <p:cNvGraphicFramePr/>
          <p:nvPr/>
        </p:nvGraphicFramePr>
        <p:xfrm>
          <a:off x="515483" y="1920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12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7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3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87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0" name="Google Shape;170;p5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1" name="Google Shape;171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-13356" y="1030030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2634521" y="1079352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0" y="1075312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80" name="Google Shape;180;p6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7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9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0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8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2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81" name="Google Shape;181;p6"/>
          <p:cNvSpPr/>
          <p:nvPr/>
        </p:nvSpPr>
        <p:spPr>
          <a:xfrm>
            <a:off x="401475" y="126128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" name="Google Shape;191;p7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35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92" name="Google Shape;192;p7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8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0" name="Google Shape;200;p8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1" name="Google Shape;201;p8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02" name="Google Shape;202;p8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5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3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6025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23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9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93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7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3" name="Google Shape;203;p8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4" name="Google Shape;20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9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0" name="Google Shape;210;p9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1" name="Google Shape;211;p9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12" name="Google Shape;212;p9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13" name="Google Shape;213;p9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14" name="Google Shape;214;p9"/>
          <p:cNvSpPr/>
          <p:nvPr/>
        </p:nvSpPr>
        <p:spPr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5" name="Google Shape;21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0"/>
          <p:cNvSpPr/>
          <p:nvPr/>
        </p:nvSpPr>
        <p:spPr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10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24" name="Google Shape;224;p10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926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ru-RU" sz="12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 u="none" strike="noStrike" cap="none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75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 семестр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B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342900" marR="0" lvl="0" indent="-34290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36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ru-RU" sz="1400" u="none" strike="noStrike" cap="none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25" name="Google Shape;225;p10"/>
          <p:cNvSpPr/>
          <p:nvPr/>
        </p:nvSpPr>
        <p:spPr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6" name="Google Shape;22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1"/>
          <p:cNvSpPr/>
          <p:nvPr/>
        </p:nvSpPr>
        <p:spPr>
          <a:xfrm>
            <a:off x="1381692" y="322958"/>
            <a:ext cx="954620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1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4" name="Google Shape;234;p11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6" name="Google Shape;236;p11"/>
          <p:cNvSpPr/>
          <p:nvPr/>
        </p:nvSpPr>
        <p:spPr>
          <a:xfrm>
            <a:off x="196850" y="153095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37" name="Google Shape;237;p11"/>
          <p:cNvSpPr/>
          <p:nvPr/>
        </p:nvSpPr>
        <p:spPr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38" name="Google Shape;238;p11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57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92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54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05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7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59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29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29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</a:pPr>
                      <a:r>
                        <a:rPr lang="ru-RU" sz="105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68575" marR="68575" marT="0" marB="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39" name="Google Shape;23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2"/>
          <p:cNvSpPr txBox="1">
            <a:spLocks noGrp="1"/>
          </p:cNvSpPr>
          <p:nvPr>
            <p:ph type="title"/>
          </p:nvPr>
        </p:nvSpPr>
        <p:spPr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  <a:ln>
            <a:noFill/>
          </a:ln>
        </p:spPr>
        <p:txBody>
          <a:bodyPr spcFirstLastPara="1" wrap="square" lIns="0" tIns="45700" rIns="0" bIns="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 sz="3600"/>
              <a:t>Участие в общественно-значимых мероприятиях всероссийского уровня</a:t>
            </a:r>
            <a:endParaRPr/>
          </a:p>
        </p:txBody>
      </p:sp>
      <p:grpSp>
        <p:nvGrpSpPr>
          <p:cNvPr id="245" name="Google Shape;245;p12"/>
          <p:cNvGrpSpPr/>
          <p:nvPr/>
        </p:nvGrpSpPr>
        <p:grpSpPr>
          <a:xfrm>
            <a:off x="609600" y="1945041"/>
            <a:ext cx="10972800" cy="4369680"/>
            <a:chOff x="0" y="9878"/>
            <a:chExt cx="10972800" cy="4369680"/>
          </a:xfrm>
        </p:grpSpPr>
        <p:sp>
          <p:nvSpPr>
            <p:cNvPr id="246" name="Google Shape;246;p12"/>
            <p:cNvSpPr/>
            <p:nvPr/>
          </p:nvSpPr>
          <p:spPr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12"/>
            <p:cNvSpPr/>
            <p:nvPr/>
          </p:nvSpPr>
          <p:spPr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12"/>
            <p:cNvSpPr/>
            <p:nvPr/>
          </p:nvSpPr>
          <p:spPr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0" name="Google Shape;250;p12"/>
            <p:cNvSpPr/>
            <p:nvPr/>
          </p:nvSpPr>
          <p:spPr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12"/>
            <p:cNvSpPr/>
            <p:nvPr/>
          </p:nvSpPr>
          <p:spPr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4" name="Google Shape;254;p12"/>
            <p:cNvSpPr/>
            <p:nvPr/>
          </p:nvSpPr>
          <p:spPr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2"/>
            <p:cNvSpPr/>
            <p:nvPr/>
          </p:nvSpPr>
          <p:spPr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6" name="Google Shape;256;p12"/>
            <p:cNvSpPr/>
            <p:nvPr/>
          </p:nvSpPr>
          <p:spPr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2"/>
            <p:cNvSpPr/>
            <p:nvPr/>
          </p:nvSpPr>
          <p:spPr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58" name="Google Shape;258;p12"/>
            <p:cNvSpPr/>
            <p:nvPr/>
          </p:nvSpPr>
          <p:spPr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alpha val="90196"/>
              </a:schemeClr>
            </a:solidFill>
            <a:ln w="25400" cap="flat" cmpd="sng">
              <a:solidFill>
                <a:srgbClr val="0F6CC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12"/>
            <p:cNvSpPr/>
            <p:nvPr/>
          </p:nvSpPr>
          <p:spPr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rgbClr val="0F6CC6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290300" tIns="0" rIns="290300" bIns="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pic>
        <p:nvPicPr>
          <p:cNvPr id="260" name="Google Shape;26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99152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3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3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7" name="Google Shape;267;p13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Google Shape;268;p13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9" name="Google Shape;269;p13"/>
          <p:cNvSpPr/>
          <p:nvPr/>
        </p:nvSpPr>
        <p:spPr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70" name="Google Shape;270;p13"/>
          <p:cNvSpPr/>
          <p:nvPr/>
        </p:nvSpPr>
        <p:spPr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1" name="Google Shape;271;p13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2" name="Google Shape;272;p13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3" name="Google Shape;27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4"/>
          <p:cNvSpPr/>
          <p:nvPr/>
        </p:nvSpPr>
        <p:spPr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Google Shape;280;p1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1" name="Google Shape;281;p14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282" name="Google Shape;282;p14"/>
          <p:cNvGraphicFramePr/>
          <p:nvPr/>
        </p:nvGraphicFramePr>
        <p:xfrm>
          <a:off x="195263" y="1711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{254E1FE9-D107-48BE-B994-DA2589EC8093}</a:tableStyleId>
              </a:tblPr>
              <a:tblGrid>
                <a:gridCol w="782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sz="1400" b="1" i="0" u="none" strike="noStrike" cap="non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1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</a:pPr>
                      <a:r>
                        <a:rPr lang="ru-RU" sz="1400" b="0" i="0" u="none" strike="noStrike" cap="non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 sz="1400" u="none" strike="noStrike" cap="none"/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</a:pPr>
                      <a:endParaRPr sz="1400" b="0" i="0" u="none" strike="noStrike" cap="non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50" marR="91450" marT="45700" marB="45700" anchor="ctr">
                    <a:lnL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175B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3" name="Google Shape;283;p14"/>
          <p:cNvSpPr/>
          <p:nvPr/>
        </p:nvSpPr>
        <p:spPr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ru-RU" sz="1600" b="1" i="0" u="none" strike="noStrike" cap="none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4" name="Google Shape;284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/>
          <p:nvPr/>
        </p:nvSpPr>
        <p:spPr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4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СТРУКТУРА ВКР (НКР)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15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1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2" name="Google Shape;292;p15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15"/>
          <p:cNvSpPr/>
          <p:nvPr/>
        </p:nvSpPr>
        <p:spPr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15"/>
          <p:cNvSpPr/>
          <p:nvPr/>
        </p:nvSpPr>
        <p:spPr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СОДЕРЖАТЕЛЬНАЯ ЧАСТЬ ВКР (НКР) РАЗДЕЛЕНА НА ____ ГЛАВ(Ы),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СТРУКТУРИРОВАННЫЕ В СООТВЕТСТВИИ С ЛОГИКОЙ РАСКРЫТИЯ ТЕМЫ И РЕШЕНИЯ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1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ПРОБЛЕМЫ ИССЛЕДОВАНИЯ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15"/>
          <p:cNvSpPr/>
          <p:nvPr/>
        </p:nvSpPr>
        <p:spPr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 w="25400" cap="flat" cmpd="sng">
            <a:solidFill>
              <a:srgbClr val="B3CA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15"/>
          <p:cNvSpPr/>
          <p:nvPr/>
        </p:nvSpPr>
        <p:spPr>
          <a:xfrm>
            <a:off x="3690938" y="3297238"/>
            <a:ext cx="676339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175B5"/>
              </a:buClr>
              <a:buSzPts val="1800"/>
              <a:buFont typeface="Times New Roman"/>
              <a:buAutoNum type="arabicPeriod"/>
            </a:pPr>
            <a:r>
              <a:rPr lang="ru-RU" sz="1800" b="0" i="0" u="none" strike="noStrike" cap="none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______________________________________________________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4175B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97" name="Google Shape;29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499" y="18984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6"/>
          <p:cNvSpPr/>
          <p:nvPr/>
        </p:nvSpPr>
        <p:spPr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общественной жизни университета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16"/>
          <p:cNvSpPr/>
          <p:nvPr/>
        </p:nvSpPr>
        <p:spPr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4" name="Google Shape;304;p16"/>
          <p:cNvSpPr/>
          <p:nvPr/>
        </p:nvSpPr>
        <p:spPr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5" name="Google Shape;305;p16"/>
          <p:cNvSpPr/>
          <p:nvPr/>
        </p:nvSpPr>
        <p:spPr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6" name="Google Shape;306;p16"/>
          <p:cNvSpPr/>
          <p:nvPr/>
        </p:nvSpPr>
        <p:spPr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16"/>
          <p:cNvSpPr/>
          <p:nvPr/>
        </p:nvSpPr>
        <p:spPr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 w="25400" cap="flat" cmpd="sng">
            <a:solidFill>
              <a:srgbClr val="F5BD1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7" y="264627"/>
            <a:ext cx="1299842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16</Slides>
  <Notes>16</Notes>
  <HiddenSlides>0</HiddenSlide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Поток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всероссийского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Милана Нуцулханова</cp:lastModifiedBy>
  <cp:revision>1</cp:revision>
  <dcterms:modified xsi:type="dcterms:W3CDTF">2026-10-26T15:12:45Z</dcterms:modified>
</cp:coreProperties>
</file>