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6858000" cx="12192000"/>
  <p:notesSz cx="6858000" cy="12192000"/>
  <p:embeddedFontLst>
    <p:embeddedFont>
      <p:font typeface="Constantia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EAB8AEA-06DC-45AA-BA57-5F32BE0968CD}">
  <a:tblStyle styleId="{BEAB8AEA-06DC-45AA-BA57-5F32BE0968CD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Constantia-regular.fntdata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Constantia-italic.fntdata"/><Relationship Id="rId25" Type="http://schemas.openxmlformats.org/officeDocument/2006/relationships/font" Target="fonts/Constantia-bold.fntdata"/><Relationship Id="rId27" Type="http://schemas.openxmlformats.org/officeDocument/2006/relationships/font" Target="fonts/Constantia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b="0" i="0" lang="ru-RU" sz="1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2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4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4" name="Google Shape;174;p6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5" name="Google Shape;185;p7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7" name="Google Shape;207;p9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10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  <p:sp>
        <p:nvSpPr>
          <p:cNvPr id="229" name="Google Shape;229;p1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11:notes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2" name="Google Shape;242;p12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13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6" name="Google Shape;276;p14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7" name="Google Shape;287;p15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0" name="Google Shape;300;p16:notes"/>
          <p:cNvSpPr/>
          <p:nvPr>
            <p:ph idx="2" type="sldImg"/>
          </p:nvPr>
        </p:nvSpPr>
        <p:spPr>
          <a:xfrm>
            <a:off x="138113" y="766763"/>
            <a:ext cx="6823075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b="1" sz="5600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3" name="Google Shape;23;p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/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b="1" sz="5600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1" type="subTitle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/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b="1" sz="5600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" type="body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8"/>
          <p:cNvSpPr txBox="1"/>
          <p:nvPr>
            <p:ph idx="1" type="body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8"/>
          <p:cNvSpPr txBox="1"/>
          <p:nvPr>
            <p:ph idx="2" type="body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indent="-3581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indent="-302895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indent="-302895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/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"/>
          <p:cNvSpPr txBox="1"/>
          <p:nvPr>
            <p:ph idx="1" type="body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2" type="body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0" spcFirstLastPara="1" rIns="4570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b="1" sz="24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b="1" sz="16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3" type="body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9"/>
          <p:cNvSpPr txBox="1"/>
          <p:nvPr>
            <p:ph idx="4" type="body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61315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indent="-3365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indent="-29464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indent="-29464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/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b="0" sz="5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/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b="0" sz="26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1"/>
          <p:cNvSpPr txBox="1"/>
          <p:nvPr>
            <p:ph idx="1" type="body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18275" spcFirstLastPara="1" rIns="1827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1"/>
          <p:cNvSpPr txBox="1"/>
          <p:nvPr>
            <p:ph idx="2" type="body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0">
            <a:noAutofit/>
          </a:bodyPr>
          <a:lstStyle>
            <a:lvl1pPr indent="-39751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indent="-368935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indent="-33528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indent="-3111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indent="-302895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flipH="1" rot="-10380000">
            <a:off x="4221163" y="1108075"/>
            <a:ext cx="7010399" cy="4114800"/>
          </a:xfrm>
          <a:prstGeom prst="snipRoundRect">
            <a:avLst>
              <a:gd fmla="val 0" name="adj1"/>
              <a:gd fmla="val 3646" name="adj2"/>
            </a:avLst>
          </a:prstGeom>
          <a:solidFill>
            <a:srgbClr val="FFFFFF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  <a:effectLst>
            <a:outerShdw blurRad="63500" sx="98500" kx="100000" rotWithShape="0" algn="tl" dir="7500000" dist="38500" sy="100080">
              <a:srgbClr val="000000">
                <a:alpha val="25098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flipH="1" rot="-10380000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cap="flat" cmpd="sng" w="12700">
            <a:solidFill>
              <a:srgbClr val="FFFFFF"/>
            </a:solidFill>
            <a:prstDash val="solid"/>
            <a:bevel/>
            <a:headEnd len="sm" w="sm" type="none"/>
            <a:tailEnd len="sm" w="sm" type="none"/>
          </a:ln>
          <a:effectLst>
            <a:outerShdw blurRad="19685" rotWithShape="0" algn="tl" dir="12900000" dist="6350">
              <a:srgbClr val="000000">
                <a:alpha val="4705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flipH="1" rot="10800000">
            <a:off x="-12700" y="5816600"/>
            <a:ext cx="12217400" cy="1041400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flipH="1" rot="10800000">
            <a:off x="5842000" y="6219825"/>
            <a:ext cx="6350000" cy="638175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/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b="1" sz="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64000" spcFirstLastPara="1" rIns="45700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indent="-29337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indent="-2730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indent="-26574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indent="-26574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12"/>
          <p:cNvSpPr/>
          <p:nvPr>
            <p:ph idx="2" type="pic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cap="rnd" cmpd="sng" w="9525">
            <a:solidFill>
              <a:srgbClr val="C0C0C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1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2"/>
          <p:cNvSpPr txBox="1"/>
          <p:nvPr>
            <p:ph idx="12" type="sldNum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13"/>
          <p:cNvSpPr txBox="1"/>
          <p:nvPr>
            <p:ph idx="1" type="body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1" name="Google Shape;101;p1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/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4"/>
          <p:cNvSpPr txBox="1"/>
          <p:nvPr>
            <p:ph idx="1" type="body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indent="-35814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indent="-321945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indent="-3111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indent="-3111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indent="-32004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indent="-32004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07" name="Google Shape;107;p1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4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4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1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21945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2004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500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idx="1" type="body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814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21945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11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2004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31" name="Google Shape;31;p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2" name="Google Shape;32;p3"/>
          <p:cNvSpPr txBox="1"/>
          <p:nvPr>
            <p:ph idx="11" type="ftr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" name="Google Shape;33;p3"/>
          <p:cNvSpPr txBox="1"/>
          <p:nvPr>
            <p:ph idx="12" type="sldNum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78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78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9.png"/><Relationship Id="rId8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ru-RU" sz="3200" u="none" cap="none" strike="noStrik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1" i="0" lang="ru-RU" sz="3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ru-RU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b="0" i="0" sz="22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ru-RU" sz="4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3289344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Усмаева Хадижат Яхьяевна</a:t>
            </a: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45.03.01Филология </a:t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ru-RU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Отечественная филология (Русский язык и литература, Чеченский язык и чеченская литература)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sng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864776"/>
            <a:ext cx="2910603" cy="3840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/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1500">
            <a:spAutoFit/>
          </a:bodyPr>
          <a:lstStyle/>
          <a:p>
            <a:pPr indent="0" lvl="0" marL="1151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5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Nº229/03-22 от 03.08.2026</a:t>
            </a:r>
            <a:endParaRPr b="1" i="0" sz="2400" u="none" cap="none" strike="noStrik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</a:t>
            </a:r>
            <a:endParaRPr b="1" i="0" sz="2400" u="none" cap="none" strike="noStrik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66375"/>
                <a:gridCol w="5369700"/>
                <a:gridCol w="4455150"/>
              </a:tblGrid>
              <a:tr h="509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i="0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ЧУНТ</a:t>
                      </a:r>
                      <a:endParaRPr i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рязыка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26700"/>
                <a:gridCol w="4844900"/>
                <a:gridCol w="4669575"/>
              </a:tblGrid>
              <a:tr h="432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312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487125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3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1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48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3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487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26700"/>
                <a:gridCol w="4844900"/>
                <a:gridCol w="4669575"/>
              </a:tblGrid>
              <a:tr h="467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1190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1190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30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748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73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26700"/>
                <a:gridCol w="4844900"/>
                <a:gridCol w="4669575"/>
              </a:tblGrid>
              <a:tr h="435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230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696025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493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cap="none" strike="noStrik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cap="none" strike="noStrik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0"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570550"/>
                <a:gridCol w="4680525"/>
                <a:gridCol w="4392500"/>
                <a:gridCol w="2154725"/>
              </a:tblGrid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05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123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82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/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cap="flat" cmpd="sng" w="25400">
              <a:solidFill>
                <a:srgbClr val="0F6CC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fmla="val 16667" name="adj"/>
              </a:avLst>
            </a:prstGeom>
            <a:solidFill>
              <a:srgbClr val="0F6CC6"/>
            </a:solidFill>
            <a:ln cap="flat" cmpd="sng" w="254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290300" spcFirstLastPara="1" rIns="29030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{BEAB8AEA-06DC-45AA-BA57-5F32BE0968CD}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6347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cap="none" strike="noStrike"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ru-RU" sz="1600" u="none" cap="none" strike="noStrik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8E3FB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ru-RU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1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cap="flat" cmpd="sng" w="25400">
            <a:solidFill>
              <a:srgbClr val="B3CAE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b="0" i="0" lang="ru-RU" sz="1800" u="none" cap="none" strike="noStrik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ru-RU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