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d3KcfbKuD/9xaJvOAqqJ70FuN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AD393D-B087-4D62-87D6-632DA2C6FEC3}">
  <a:tblStyle styleId="{47AD393D-B087-4D62-87D6-632DA2C6FEC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6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28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28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28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28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0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0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7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7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7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19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19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19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19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sz="22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3289344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Тимаева Карина Бислановна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45.03.01Филология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Отечественная филология (Русский язык и литература, Чеченский язык и чеченская литература)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Picture 118" descr="IMG_3907.jpeg"/>
          <p:cNvPicPr>
            <a:picLocks noChangeAspect="1"/>
          </p:cNvPicPr>
          <p:nvPr/>
        </p:nvPicPr>
        <p:blipFill>
          <a:blip r:embed="rId5"/>
          <a:srcRect t="5401" b="5401"/>
          <a:stretch>
            <a:fillRect/>
          </a:stretch>
        </p:blipFill>
        <p:spPr>
          <a:xfrm>
            <a:off x="814400" y="3693375"/>
            <a:ext cx="2177275" cy="25021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2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зачислении: №237/03-22 от 07.08.2026 </a:t>
            </a:r>
            <a:endParaRPr sz="2400" b="1" i="0" u="none" strike="noStrike" cap="none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</a:t>
            </a:r>
            <a:endParaRPr sz="24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3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i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ЧУНТ</a:t>
                      </a:r>
                      <a:endParaRPr sz="1400" i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3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5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5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6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6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7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7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9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9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10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10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11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12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12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13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13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14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{47AD393D-B087-4D62-87D6-632DA2C6FEC3}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14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16</Slides>
  <Notes>16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1</cp:revision>
  <dcterms:modified xsi:type="dcterms:W3CDTF">2026-10-26T14:59:37Z</dcterms:modified>
</cp:coreProperties>
</file>