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3641269" y="4134048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Нуцулханова Милана Муратовна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D44745-2F12-D3CA-9BDB-E2F34C9FE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159" y="2723928"/>
            <a:ext cx="2911203" cy="37585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№237/03-22 от 07.08.2026</a:t>
            </a: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948945572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i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ЧУНТ</a:t>
                      </a:r>
                      <a:endParaRPr sz="1400" i="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 panose="020B0604020202020204" pitchFamily="34" charset="0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74091044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10441175" cy="471137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10441175" cy="512218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11798300" cy="170175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4</cp:revision>
  <dcterms:modified xsi:type="dcterms:W3CDTF">2026-10-26T14:49:38Z</dcterms:modified>
</cp:coreProperties>
</file>