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m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«Чеченская филология»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Мисирова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Селита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Мамедовна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299710" y="2864776"/>
            <a:ext cx="2409886" cy="3153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af-ZA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№232/03-22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</a:t>
            </a:r>
            <a:r>
              <a:rPr lang="af-ZA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03.08.2026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1423342400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/>
                        <a:t>ЧУНТ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3517572740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5</cp:revision>
  <dcterms:modified xsi:type="dcterms:W3CDTF">2026-10-26T17:37:17Z</dcterms:modified>
</cp:coreProperties>
</file>