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nstantia" panose="020306020503060303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2F6C31-9609-42EC-9356-65CCB9DA5828}">
  <a:tblStyle styleId="{6F2F6C31-9609-42EC-9356-65CCB9DA582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11:notes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sz="5600" b="1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sz="50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sz="26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2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2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marL="914400" lvl="1" indent="-29337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3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2200"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«Чеченская филология»</a:t>
            </a:r>
            <a:endParaRPr lang="ru-RU" sz="2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2899510" y="4111854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Исмаилов Ильяс </a:t>
            </a:r>
            <a:r>
              <a:rPr lang="ru-RU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Джамбулатович</a:t>
            </a: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4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5.03.01Филология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Отечественная филология (Русский язык и литература, Чеченский язык и чеченская литература)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56877CD-2F2F-3435-F662-CAA33B903F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049" y="2831955"/>
            <a:ext cx="2457270" cy="3621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500" rIns="0" bIns="0" anchor="b" anchorCtr="0">
            <a:spAutoFit/>
          </a:bodyPr>
          <a:lstStyle/>
          <a:p>
            <a:pPr marL="1151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 №237/03-22 от 07.08.2026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 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0" y="1040978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7" name="Google Shape;147;p17"/>
          <p:cNvGraphicFramePr/>
          <p:nvPr>
            <p:extLst>
              <p:ext uri="{D42A27DB-BD31-4B8C-83A1-F6EECF244321}">
                <p14:modId xmlns:p14="http://schemas.microsoft.com/office/powerpoint/2010/main" val="3454853994"/>
              </p:ext>
            </p:extLst>
          </p:nvPr>
        </p:nvGraphicFramePr>
        <p:xfrm>
          <a:off x="479376" y="1581522"/>
          <a:ext cx="10791225" cy="511270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 dirty="0"/>
                        <a:t>ЧУНТ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Основа российской государственности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strike="noStrike" cap="none" dirty="0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Чеченский язык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Общественный проект «Обучение служением»</a:t>
                      </a:r>
                      <a:endParaRPr sz="14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нахское языкознание </a:t>
                      </a:r>
                      <a:endParaRPr sz="14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8" name="Google Shape;148;p17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18"/>
          <p:cNvGraphicFramePr/>
          <p:nvPr>
            <p:extLst>
              <p:ext uri="{D42A27DB-BD31-4B8C-83A1-F6EECF244321}">
                <p14:modId xmlns:p14="http://schemas.microsoft.com/office/powerpoint/2010/main" val="988171486"/>
              </p:ext>
            </p:extLst>
          </p:nvPr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Google Shape;159;p1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19"/>
          <p:cNvGraphicFramePr/>
          <p:nvPr/>
        </p:nvGraphicFramePr>
        <p:xfrm>
          <a:off x="515483" y="1920913"/>
          <a:ext cx="10441175" cy="476396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0" name="Google Shape;170;p19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20"/>
          <p:cNvGraphicFramePr/>
          <p:nvPr/>
        </p:nvGraphicFramePr>
        <p:xfrm>
          <a:off x="681843" y="1611371"/>
          <a:ext cx="10441175" cy="522752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1" name="Google Shape;181;p20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21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2" name="Google Shape;192;p21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22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Google Shape;203;p22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23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4" name="Google Shape;214;p23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24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25" name="Google Shape;225;p2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25"/>
          <p:cNvGraphicFramePr/>
          <p:nvPr/>
        </p:nvGraphicFramePr>
        <p:xfrm>
          <a:off x="196850" y="2463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05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2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27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2" name="Google Shape;272;p27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2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2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28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3" name="Google Shape;283;p28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9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30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0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642</Words>
  <Application>Microsoft Office PowerPoint</Application>
  <PresentationFormat>Широкоэкранный</PresentationFormat>
  <Paragraphs>253</Paragraphs>
  <Slides>16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Милана Нуцулханова</cp:lastModifiedBy>
  <cp:revision>4</cp:revision>
  <dcterms:modified xsi:type="dcterms:W3CDTF">2026-10-26T14:47:02Z</dcterms:modified>
</cp:coreProperties>
</file>