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510" y="4111854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ФИО:Домбаева Танзила </a:t>
            </a:r>
            <a:r>
              <a:rPr lang="ru-RU" sz="24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Хампашаевна</a:t>
            </a: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B28AB0-1185-6896-C74C-CFB8B2542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127" y="3280604"/>
            <a:ext cx="2454554" cy="32615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№237/03-22 от 07.08.2026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3454853994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/>
                        <a:t>ЧУНТ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988171486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6</cp:revision>
  <dcterms:modified xsi:type="dcterms:W3CDTF">2026-10-26T15:10:05Z</dcterms:modified>
</cp:coreProperties>
</file>