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onstantia" panose="02030602050306030303" pitchFamily="18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2F6C31-9609-42EC-9356-65CCB9DA5828}">
  <a:tblStyle styleId="{6F2F6C31-9609-42EC-9356-65CCB9DA582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6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9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1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2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12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2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12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2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1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4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1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3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3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5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algn="ctr">
              <a:buSzPts val="2200"/>
            </a:pPr>
            <a:r>
              <a:rPr lang="ru-RU" sz="22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lang="ru-RU" sz="2200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5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2899510" y="4111854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Ирезиева Диана Ибрагимовна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5.03.01Филология </a:t>
            </a: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buSzPts val="2400"/>
            </a:pPr>
            <a:r>
              <a:rPr lang="ru-RU" sz="24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</a:t>
            </a:r>
            <a:r>
              <a:rPr lang="ru-RU" sz="2400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Отечественная филология (Русский язык и литература, Чеченский язык и чеченская литература)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7A4870-876E-44C1-D4E7-276F0293FA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158" y="3291496"/>
            <a:ext cx="2136492" cy="28785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6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16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16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16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16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№232/03-22 от 03.08.2026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lvl="0">
              <a:buSzPts val="2400"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</a:t>
            </a:r>
            <a:endParaRPr lang="ru-RU" sz="2400" b="1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16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16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7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17"/>
          <p:cNvGraphicFramePr/>
          <p:nvPr>
            <p:extLst>
              <p:ext uri="{D42A27DB-BD31-4B8C-83A1-F6EECF244321}">
                <p14:modId xmlns:p14="http://schemas.microsoft.com/office/powerpoint/2010/main" val="3454853994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/>
                        <a:t>ЧУНТ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русского языка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 dirty="0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17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1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1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18"/>
          <p:cNvGraphicFramePr/>
          <p:nvPr>
            <p:extLst>
              <p:ext uri="{D42A27DB-BD31-4B8C-83A1-F6EECF244321}">
                <p14:modId xmlns:p14="http://schemas.microsoft.com/office/powerpoint/2010/main" val="988171486"/>
              </p:ext>
            </p:extLst>
          </p:nvPr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1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1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1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1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19"/>
          <p:cNvGraphicFramePr/>
          <p:nvPr/>
        </p:nvGraphicFramePr>
        <p:xfrm>
          <a:off x="515483" y="1920913"/>
          <a:ext cx="10441175" cy="476396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19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20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20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0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20"/>
          <p:cNvGraphicFramePr/>
          <p:nvPr/>
        </p:nvGraphicFramePr>
        <p:xfrm>
          <a:off x="681843" y="1611371"/>
          <a:ext cx="10441175" cy="522752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20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1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2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2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2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21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21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2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22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22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22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22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3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2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2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23"/>
          <p:cNvGraphicFramePr/>
          <p:nvPr/>
        </p:nvGraphicFramePr>
        <p:xfrm>
          <a:off x="685420" y="1666363"/>
          <a:ext cx="10441175" cy="4713785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23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2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2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2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5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2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25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25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25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26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26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6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26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6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26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6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26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6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26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6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2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2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2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27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27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27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27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8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2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2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2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28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{6F2F6C31-9609-42EC-9356-65CCB9DA5828}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28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0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30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30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30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30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</Words>
  <Application>Microsoft Office PowerPoint</Application>
  <PresentationFormat>Широкоэкранный</PresentationFormat>
  <Paragraphs>253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6</cp:revision>
  <dcterms:modified xsi:type="dcterms:W3CDTF">2026-10-26T14:57:15Z</dcterms:modified>
</cp:coreProperties>
</file>