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3641269" y="4134048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Зелимханова Макка Андиевна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Picture 118" descr="4C74652D-8D86-4FF7-BF30-D702CFDE09D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159" y="2723928"/>
            <a:ext cx="2911203" cy="37585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зачислении: №232/03-22 от 03.08.2026 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3948945572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i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ЧУНТ</a:t>
                      </a:r>
                      <a:endParaRPr sz="1400" i="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740910446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10441175" cy="471137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10441175" cy="512218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11798300" cy="170175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11798300" cy="180657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4</cp:revision>
  <dcterms:modified xsi:type="dcterms:W3CDTF">2026-10-26T15:07:22Z</dcterms:modified>
</cp:coreProperties>
</file>