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</a:t>
            </a: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«Чеченская филология»</a:t>
            </a:r>
            <a:endParaRPr lang="ru-RU" sz="2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Висаитова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Марха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Сулумбековна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 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 чеченский язык и литература)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3FEDDE-B624-EEEB-A047-CE20C7B119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69" y="3074988"/>
            <a:ext cx="2363470" cy="31770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229/03 от 03.08.2026</a:t>
            </a: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-655798" y="-526196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213277446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 русский литературный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ЧУНТ</a:t>
                      </a:r>
                      <a:endParaRPr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РУНТ</a:t>
                      </a:r>
                      <a:endParaRPr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Современный чеченский язык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служениям»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3030916599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Линда Висаитова</cp:lastModifiedBy>
  <cp:revision>4</cp:revision>
  <dcterms:modified xsi:type="dcterms:W3CDTF">2026-10-25T18:46:23Z</dcterms:modified>
</cp:coreProperties>
</file>