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510" y="4111854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Байсарова Нусайба </a:t>
            </a:r>
            <a:r>
              <a:rPr lang="ru-RU" sz="24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Хасановна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7B49E4-0D64-017E-30A5-3899B8EF6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86" y="3074988"/>
            <a:ext cx="2274236" cy="3125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зачислении:  №237/03-22 от 07.08.2026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3937532968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/>
                        <a:t>ЧУНТ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 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988171486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7</cp:revision>
  <dcterms:modified xsi:type="dcterms:W3CDTF">2026-10-26T15:55:42Z</dcterms:modified>
</cp:coreProperties>
</file>