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9"/>
  </p:notesMasterIdLst>
  <p:sldIdLst>
    <p:sldId id="256" r:id="rId3"/>
    <p:sldId id="257" r:id="rId4"/>
    <p:sldId id="259" r:id="rId5"/>
    <p:sldId id="260" r:id="rId6"/>
    <p:sldId id="290" r:id="rId7"/>
    <p:sldId id="291" r:id="rId8"/>
    <p:sldId id="292" r:id="rId9"/>
    <p:sldId id="269" r:id="rId10"/>
    <p:sldId id="287" r:id="rId11"/>
    <p:sldId id="261" r:id="rId12"/>
    <p:sldId id="266" r:id="rId13"/>
    <p:sldId id="267" r:id="rId14"/>
    <p:sldId id="271" r:id="rId15"/>
    <p:sldId id="286" r:id="rId16"/>
    <p:sldId id="270" r:id="rId17"/>
    <p:sldId id="283" r:id="rId1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70" autoAdjust="0"/>
    <p:restoredTop sz="94660"/>
  </p:normalViewPr>
  <p:slideViewPr>
    <p:cSldViewPr>
      <p:cViewPr>
        <p:scale>
          <a:sx n="100" d="100"/>
          <a:sy n="100" d="100"/>
        </p:scale>
        <p:origin x="1512" y="1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3010998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111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5630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1606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67997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4387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Title Text"/>
          <p:cNvSpPr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580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8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421662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0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0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239803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Title Text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719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>
            <a:normAutofit fontScale="66667" lnSpcReduction="20000"/>
          </a:bodyPr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8653054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2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6605591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5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>
            <a:normAutofit fontScale="33333" lnSpcReduction="20000"/>
          </a:bodyPr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6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04872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4443157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9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158879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7066505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29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185" indent="-260985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30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10487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699750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12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48713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205501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1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896257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Title Text"/>
          <p:cNvSpPr>
            <a:spLocks noGrp="1"/>
          </p:cNvSpPr>
          <p:nvPr>
            <p:ph type="title" hasCustomPrompt="1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09" name="Body Level One…"/>
          <p:cNvSpPr>
            <a:spLocks noGrp="1"/>
          </p:cNvSpPr>
          <p:nvPr>
            <p:ph type="body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688538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1048577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78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5092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277141" y="322487"/>
            <a:ext cx="11881320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ФГБОУ ВО «Чеченский государственный университет</a:t>
            </a:r>
          </a:p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имени  Ахмата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Абдулхамидовича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Кадырова»</a:t>
            </a:r>
          </a:p>
        </p:txBody>
      </p:sp>
      <p:sp>
        <p:nvSpPr>
          <p:cNvPr id="113" name="TextBox 6"/>
          <p:cNvSpPr/>
          <p:nvPr/>
        </p:nvSpPr>
        <p:spPr>
          <a:xfrm>
            <a:off x="1955540" y="1448800"/>
            <a:ext cx="8280920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14" name="TextBox 7"/>
          <p:cNvSpPr/>
          <p:nvPr/>
        </p:nvSpPr>
        <p:spPr>
          <a:xfrm>
            <a:off x="1390531" y="1436042"/>
            <a:ext cx="9890045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ru-RU" u="none" dirty="0"/>
              <a:t>ФАКУЛЬТЕТ ГЕОГРАФИИ И ГЕОЭКОЛОГИИ</a:t>
            </a:r>
          </a:p>
          <a:p>
            <a:r>
              <a:rPr lang="ru-RU" u="none" dirty="0"/>
              <a:t>Кафедра «</a:t>
            </a:r>
            <a:r>
              <a:rPr lang="ru-RU" u="none" dirty="0">
                <a:sym typeface="Calibri"/>
              </a:rPr>
              <a:t>Экология и природопользование»</a:t>
            </a:r>
            <a:endParaRPr lang="ru-RU" u="none" dirty="0"/>
          </a:p>
        </p:txBody>
      </p:sp>
      <p:sp>
        <p:nvSpPr>
          <p:cNvPr id="115" name="Прямоугольник 9"/>
          <p:cNvSpPr/>
          <p:nvPr/>
        </p:nvSpPr>
        <p:spPr>
          <a:xfrm>
            <a:off x="3359696" y="2601305"/>
            <a:ext cx="6253475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489985" y="3962651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924725" y="3951523"/>
            <a:ext cx="6667849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ФИО</a:t>
            </a:r>
            <a:r>
              <a:rPr dirty="0">
                <a:solidFill>
                  <a:srgbClr val="FFFFFF"/>
                </a:solidFill>
              </a:rPr>
              <a:t>:</a:t>
            </a:r>
            <a:r>
              <a:rPr lang="ru-RU" dirty="0">
                <a:solidFill>
                  <a:srgbClr val="FFFFFF"/>
                </a:solidFill>
              </a:rPr>
              <a:t> </a:t>
            </a:r>
            <a:r>
              <a:rPr lang="ru-RU" dirty="0" err="1">
                <a:solidFill>
                  <a:srgbClr val="FFFFFF"/>
                </a:solidFill>
              </a:rPr>
              <a:t>Элиханов</a:t>
            </a:r>
            <a:r>
              <a:rPr lang="ru-RU" dirty="0">
                <a:solidFill>
                  <a:srgbClr val="FFFFFF"/>
                </a:solidFill>
              </a:rPr>
              <a:t> Муслим </a:t>
            </a:r>
            <a:r>
              <a:rPr lang="ru-RU" dirty="0" err="1">
                <a:solidFill>
                  <a:srgbClr val="FFFFFF"/>
                </a:solidFill>
              </a:rPr>
              <a:t>Балаудинович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898017" y="4437731"/>
            <a:ext cx="6987699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Форма</a:t>
            </a:r>
            <a:r>
              <a:rPr dirty="0"/>
              <a:t> </a:t>
            </a:r>
            <a:r>
              <a:rPr dirty="0" err="1"/>
              <a:t>обучения</a:t>
            </a:r>
            <a:r>
              <a:rPr dirty="0"/>
              <a:t>: </a:t>
            </a:r>
            <a:r>
              <a:rPr lang="ru-RU" dirty="0">
                <a:solidFill>
                  <a:schemeClr val="bg1"/>
                </a:solidFill>
              </a:rPr>
              <a:t>очная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19" name="Прямоугольник 13"/>
          <p:cNvSpPr/>
          <p:nvPr/>
        </p:nvSpPr>
        <p:spPr>
          <a:xfrm>
            <a:off x="2882398" y="4799106"/>
            <a:ext cx="6328012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Направление</a:t>
            </a:r>
            <a:r>
              <a:rPr sz="2400" dirty="0">
                <a:solidFill>
                  <a:srgbClr val="D9D9D9"/>
                </a:solidFill>
                <a:latin typeface="Arial"/>
                <a:cs typeface="Arial"/>
              </a:rPr>
              <a:t>: </a:t>
            </a:r>
            <a:r>
              <a:rPr lang="ru-RU" sz="2400" dirty="0">
                <a:solidFill>
                  <a:schemeClr val="bg1"/>
                </a:solidFill>
                <a:latin typeface="Arial"/>
                <a:cs typeface="Arial"/>
              </a:rPr>
              <a:t>21.03.01 Нефтегазовое дело</a:t>
            </a:r>
            <a:endParaRPr sz="2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20" name="Прямоугольник 14"/>
          <p:cNvSpPr/>
          <p:nvPr/>
        </p:nvSpPr>
        <p:spPr>
          <a:xfrm>
            <a:off x="2924723" y="5320669"/>
            <a:ext cx="9100631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Профиль</a:t>
            </a:r>
            <a:r>
              <a:rPr dirty="0"/>
              <a:t>: </a:t>
            </a:r>
            <a:r>
              <a:rPr lang="ru-RU" sz="2400" dirty="0">
                <a:solidFill>
                  <a:schemeClr val="bg1"/>
                </a:solidFill>
                <a:latin typeface="Arial"/>
                <a:cs typeface="Arial"/>
              </a:rPr>
              <a:t>Эксплуатация и обслуживание объектов транспорта и хранения нефти, газа и продуктов переработки</a:t>
            </a:r>
            <a:endParaRPr sz="2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F5EE672-7A9A-43B0-8E69-5CF65B9DC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63039"/>
            <a:ext cx="1111123" cy="106731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592E108-2515-1261-A408-041872D93A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64" t="22666" r="-964" b="2334"/>
          <a:stretch>
            <a:fillRect/>
          </a:stretch>
        </p:blipFill>
        <p:spPr>
          <a:xfrm>
            <a:off x="502128" y="3951522"/>
            <a:ext cx="1849455" cy="184945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0" y="1772816"/>
            <a:ext cx="11993528" cy="736646"/>
            <a:chOff x="-351691" y="-52185"/>
            <a:chExt cx="11993526" cy="736644"/>
          </a:xfrm>
        </p:grpSpPr>
        <p:sp>
          <p:nvSpPr>
            <p:cNvPr id="127" name="Rectangle"/>
            <p:cNvSpPr/>
            <p:nvPr/>
          </p:nvSpPr>
          <p:spPr>
            <a:xfrm>
              <a:off x="-351691" y="-52185"/>
              <a:ext cx="11953914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1" y="144803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/>
                <a:t>зачислении</a:t>
              </a:r>
              <a:r>
                <a:rPr lang="ru-RU" dirty="0"/>
                <a:t>  от 03.08.2026 г. №232/03-22</a:t>
              </a:r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351690" y="2833411"/>
            <a:ext cx="11641838" cy="736646"/>
            <a:chOff x="-1" y="0"/>
            <a:chExt cx="11641836" cy="736644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  <a:r>
                <a:rPr lang="ru-RU" dirty="0"/>
                <a:t>     </a:t>
              </a:r>
              <a:endParaRPr/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0" y="3777731"/>
            <a:ext cx="11641838" cy="736646"/>
            <a:chOff x="-1" y="0"/>
            <a:chExt cx="11641836" cy="736644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  <a:r>
                <a:rPr lang="ru-RU" dirty="0"/>
                <a:t>   </a:t>
              </a:r>
              <a:endParaRPr/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A45B891-DDBD-4867-B484-76D2F212F7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Прямоугольник 2"/>
          <p:cNvSpPr/>
          <p:nvPr/>
        </p:nvSpPr>
        <p:spPr>
          <a:xfrm>
            <a:off x="1532572" y="150741"/>
            <a:ext cx="912685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ПУБЛИКАЦИИ В НАУЧНЫХ ИЗДАНИЯХ,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>
            <p:extLst>
              <p:ext uri="{D42A27DB-BD31-4B8C-83A1-F6EECF244321}">
                <p14:modId xmlns:p14="http://schemas.microsoft.com/office/powerpoint/2010/main" val="1512572015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1A0E8DF-A3D7-45FE-A43F-E05D1833A3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388733490"/>
              </p:ext>
            </p:extLst>
          </p:nvPr>
        </p:nvGraphicFramePr>
        <p:xfrm>
          <a:off x="452398" y="1714488"/>
          <a:ext cx="11287204" cy="4622542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98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1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7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39405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</a:t>
                      </a:r>
                      <a:r>
                        <a:rPr sz="1400" dirty="0">
                          <a:solidFill>
                            <a:srgbClr val="4175B5"/>
                          </a:solidFill>
                        </a:rPr>
                        <a:t>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Русский язык и культура речи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Основы военной подготовки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История России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Химия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Общественный проект «Обучение служением»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Основы Российской государственности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Иностранный язык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336777"/>
                  </a:ext>
                </a:extLst>
              </a:tr>
              <a:tr h="5811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Физическая культура и спорт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38261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Информатика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15600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588" y="1357298"/>
            <a:ext cx="6066046" cy="49381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15254773"/>
              </p:ext>
            </p:extLst>
          </p:nvPr>
        </p:nvGraphicFramePr>
        <p:xfrm>
          <a:off x="209268" y="1916832"/>
          <a:ext cx="11673210" cy="451256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3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9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128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99022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607557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24469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536022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833" y="1415022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57377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532060296"/>
              </p:ext>
            </p:extLst>
          </p:nvPr>
        </p:nvGraphicFramePr>
        <p:xfrm>
          <a:off x="209268" y="1916832"/>
          <a:ext cx="11673210" cy="4012495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3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9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1425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5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21</a:t>
                      </a:r>
                      <a:r>
                        <a:rPr sz="1400">
                          <a:solidFill>
                            <a:srgbClr val="4175B5"/>
                          </a:solidFill>
                        </a:rPr>
                        <a:t>.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21667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763970718"/>
              </p:ext>
            </p:extLst>
          </p:nvPr>
        </p:nvGraphicFramePr>
        <p:xfrm>
          <a:off x="209268" y="1916832"/>
          <a:ext cx="11601772" cy="4155372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26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7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72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4858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71075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956686831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8672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01713436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85844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>
            <p:extLst>
              <p:ext uri="{D42A27DB-BD31-4B8C-83A1-F6EECF244321}">
                <p14:modId xmlns:p14="http://schemas.microsoft.com/office/powerpoint/2010/main" val="3842567527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CBE5842-3A59-4562-A485-241C809B4E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grpSp>
        <p:nvGrpSpPr>
          <p:cNvPr id="242" name="Прямоугольник 4"/>
          <p:cNvGrpSpPr/>
          <p:nvPr/>
        </p:nvGrpSpPr>
        <p:grpSpPr>
          <a:xfrm>
            <a:off x="195117" y="1825001"/>
            <a:ext cx="11798410" cy="736645"/>
            <a:chOff x="0" y="0"/>
            <a:chExt cx="11798408" cy="736643"/>
          </a:xfrm>
        </p:grpSpPr>
        <p:sp>
          <p:nvSpPr>
            <p:cNvPr id="240" name="Rectangle"/>
            <p:cNvSpPr/>
            <p:nvPr/>
          </p:nvSpPr>
          <p:spPr>
            <a:xfrm>
              <a:off x="-1" y="0"/>
              <a:ext cx="11798410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41" name="Необходимо написать тему статьи и сделать из нее гиперссылку"/>
            <p:cNvSpPr/>
            <p:nvPr/>
          </p:nvSpPr>
          <p:spPr>
            <a:xfrm>
              <a:off x="-1" y="176552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43" name="Прямоугольник 5">
            <a:hlinkClick r:id="rId2" action="ppaction://hlinksldjump"/>
          </p:cNvPr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238084" y="4714884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365A801-FB9C-490A-B508-2887AEA3C3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grpSp>
        <p:nvGrpSpPr>
          <p:cNvPr id="255" name="Прямоугольник 3"/>
          <p:cNvGrpSpPr/>
          <p:nvPr/>
        </p:nvGrpSpPr>
        <p:grpSpPr>
          <a:xfrm>
            <a:off x="195117" y="1566680"/>
            <a:ext cx="11798410" cy="4886655"/>
            <a:chOff x="0" y="0"/>
            <a:chExt cx="11798408" cy="4844167"/>
          </a:xfrm>
        </p:grpSpPr>
        <p:sp>
          <p:nvSpPr>
            <p:cNvPr id="253" name="Rectangle"/>
            <p:cNvSpPr/>
            <p:nvPr/>
          </p:nvSpPr>
          <p:spPr>
            <a:xfrm>
              <a:off x="-1" y="-1"/>
              <a:ext cx="11798410" cy="4844169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/>
              </a:pPr>
              <a:endParaRPr/>
            </a:p>
          </p:txBody>
        </p:sp>
        <p:sp>
          <p:nvSpPr>
            <p:cNvPr id="254" name="Наименование и время проведения конференции и указать ссылку"/>
            <p:cNvSpPr/>
            <p:nvPr/>
          </p:nvSpPr>
          <p:spPr>
            <a:xfrm>
              <a:off x="-1" y="477713"/>
              <a:ext cx="11798410" cy="3888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2000" b="1"/>
              </a:pPr>
              <a:r>
                <a:rPr dirty="0" err="1"/>
                <a:t>Наименование</a:t>
              </a:r>
              <a:r>
                <a:rPr dirty="0"/>
                <a:t> и </a:t>
              </a:r>
              <a:r>
                <a:rPr dirty="0" err="1"/>
                <a:t>время</a:t>
              </a:r>
              <a:r>
                <a:rPr dirty="0"/>
                <a:t> </a:t>
              </a:r>
              <a:r>
                <a:rPr dirty="0" err="1"/>
                <a:t>проведения</a:t>
              </a:r>
              <a:r>
                <a:rPr dirty="0"/>
                <a:t> </a:t>
              </a:r>
              <a:r>
                <a:rPr dirty="0" err="1"/>
                <a:t>конференции</a:t>
              </a:r>
              <a:r>
                <a:rPr dirty="0"/>
                <a:t> и </a:t>
              </a:r>
              <a:r>
                <a:rPr dirty="0" err="1"/>
                <a:t>указать</a:t>
              </a:r>
              <a:r>
                <a:rPr dirty="0"/>
                <a:t> </a:t>
              </a:r>
              <a:r>
                <a:rPr dirty="0" err="1"/>
                <a:t>ссылку</a:t>
              </a: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r>
                <a:rPr dirty="0"/>
                <a:t> </a:t>
              </a:r>
            </a:p>
          </p:txBody>
        </p:sp>
      </p:grp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957F6DD-23A1-4EA0-A5EF-DD4375E289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 </a:t>
            </a:r>
            <a:r>
              <a:rPr lang="ru-RU" dirty="0"/>
              <a:t>РЕЗУЛЬТАТЫ ОБЩЕСТВЕННОЙ ДЕЯТЕЛЬНОСТИ</a:t>
            </a:r>
            <a:endParaRPr dirty="0"/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5042693"/>
              </p:ext>
            </p:extLst>
          </p:nvPr>
        </p:nvGraphicFramePr>
        <p:xfrm>
          <a:off x="34605" y="1772816"/>
          <a:ext cx="11713347" cy="3464676"/>
        </p:xfrm>
        <a:graphic>
          <a:graphicData uri="http://schemas.openxmlformats.org/drawingml/2006/table">
            <a:tbl>
              <a:tblPr firstRow="1" bandRow="1"/>
              <a:tblGrid>
                <a:gridCol w="1020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8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116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11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6.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7.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797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8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797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9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30664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РЕЗУЛЬТАТЫ ОБЩЕСТВЕННОЙ ДЕЯТЕЛЬНОСТИ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4268895"/>
              </p:ext>
            </p:extLst>
          </p:nvPr>
        </p:nvGraphicFramePr>
        <p:xfrm>
          <a:off x="34605" y="1772816"/>
          <a:ext cx="11713347" cy="4175760"/>
        </p:xfrm>
        <a:graphic>
          <a:graphicData uri="http://schemas.openxmlformats.org/drawingml/2006/table">
            <a:tbl>
              <a:tblPr firstRow="1" bandRow="1"/>
              <a:tblGrid>
                <a:gridCol w="1020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8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116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/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zh-CN" altLang="en-US" dirty="0"/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/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/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62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797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17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18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19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336321735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973389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2099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74908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35" name="Прямоугольник 2"/>
          <p:cNvSpPr/>
          <p:nvPr/>
        </p:nvSpPr>
        <p:spPr>
          <a:xfrm>
            <a:off x="1487741" y="260686"/>
            <a:ext cx="10108044" cy="461665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ru-RU" sz="24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НАУЧНО-ИССЛЕДОВАТЕЛЬСКАЯ РАБОТА</a:t>
            </a:r>
          </a:p>
        </p:txBody>
      </p:sp>
      <p:sp>
        <p:nvSpPr>
          <p:cNvPr id="104863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4" name="Таблица 8"/>
          <p:cNvGraphicFramePr>
            <a:graphicFrameLocks/>
          </p:cNvGraphicFramePr>
          <p:nvPr/>
        </p:nvGraphicFramePr>
        <p:xfrm>
          <a:off x="191942" y="1557042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639" name="Прямоугольник 10"/>
          <p:cNvSpPr/>
          <p:nvPr/>
        </p:nvSpPr>
        <p:spPr>
          <a:xfrm>
            <a:off x="118875" y="6403607"/>
            <a:ext cx="4739638" cy="332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  <p:extLst>
      <p:ext uri="{BB962C8B-B14F-4D97-AF65-F5344CB8AC3E}">
        <p14:creationId xmlns:p14="http://schemas.microsoft.com/office/powerpoint/2010/main" val="278418759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191770" y="184467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8" name="Текстовое поле 1"/>
          <p:cNvSpPr txBox="1"/>
          <p:nvPr/>
        </p:nvSpPr>
        <p:spPr>
          <a:xfrm>
            <a:off x="2279650" y="3336925"/>
            <a:ext cx="7698737" cy="180593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vertOverflow="overflow" horzOverflow="overflow" vert="horz" wrap="none" lIns="45719" tIns="45719" rIns="45719" bIns="45719" numCol="1" spcCol="38100" rtlCol="0" anchor="t" forceAA="0">
            <a:spAutoFit/>
          </a:bodyPr>
          <a:lstStyle/>
          <a:p>
            <a:r>
              <a:rPr lang="ru-RU" altLang="en-US" sz="11500" dirty="0">
                <a:latin typeface="Arial" panose="020B0604020202020204" pitchFamily="34" charset="0"/>
                <a:cs typeface="Arial" panose="020B0604020202020204" pitchFamily="34" charset="0"/>
              </a:rPr>
              <a:t>Фотоотчет:</a:t>
            </a:r>
          </a:p>
        </p:txBody>
      </p:sp>
    </p:spTree>
    <p:extLst>
      <p:ext uri="{BB962C8B-B14F-4D97-AF65-F5344CB8AC3E}">
        <p14:creationId xmlns:p14="http://schemas.microsoft.com/office/powerpoint/2010/main" val="345942293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964</TotalTime>
  <Words>418</Words>
  <Application>Microsoft Office PowerPoint</Application>
  <PresentationFormat>Широкоэкранный</PresentationFormat>
  <Paragraphs>181</Paragraphs>
  <Slides>16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1_Тема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adam_science@outlook.com</cp:lastModifiedBy>
  <cp:revision>63</cp:revision>
  <dcterms:modified xsi:type="dcterms:W3CDTF">2026-09-30T13:30:35Z</dcterms:modified>
</cp:coreProperties>
</file>