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27964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Магомадова Лиана Амировна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405"/>
            <a:ext cx="8154670" cy="135699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Культурология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1478</Words>
  <Application>WPS Presentation</Application>
  <PresentationFormat>Широкоэкранный</PresentationFormat>
  <Paragraphs>312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WPS_1792150135</cp:lastModifiedBy>
  <cp:revision>80</cp:revision>
  <dcterms:created xsi:type="dcterms:W3CDTF">2017-02-20T01:33:00Z</dcterms:created>
  <dcterms:modified xsi:type="dcterms:W3CDTF">2026-10-17T12:18:03Z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02C538B87019475EA92961BB31B14572_12</vt:lpwstr>
  </property>
  <property fmtid="{D5CDD505-2E9C-101B-9397-08002B2CF9AE}" pid="3" name="KSOProductBuildVer">
    <vt:lpwstr>1049-12.1.0.29162</vt:lpwstr>
  </property>
</Properties>
</file>