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102" d="100"/>
          <a:sy n="102" d="100"/>
        </p:scale>
        <p:origin x="1080" y="1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68081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Юсупов Манур Русланович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45748"/>
            <a:ext cx="9332922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11.03.02.  «Инфокоммуникационные технологии и системы связи»</a:t>
            </a: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Инфокоммуникационные сети и системы</a:t>
            </a: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350</TotalTime>
  <Words>421</Words>
  <Application>Microsoft Office PowerPoint</Application>
  <DocSecurity>0</DocSecurity>
  <PresentationFormat>Широкоэкранный</PresentationFormat>
  <Paragraphs>162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Stalkerasde Yusupov</cp:lastModifiedBy>
  <cp:revision>80</cp:revision>
  <dcterms:created xsi:type="dcterms:W3CDTF">2017-02-20T01:33:13Z</dcterms:created>
  <dcterms:modified xsi:type="dcterms:W3CDTF">2026-10-03T12:07:03Z</dcterms:modified>
  <dc:identifier/>
  <dc:language/>
  <cp:version/>
</cp:coreProperties>
</file>