
<file path=[Content_Types].xml><?xml version="1.0" encoding="utf-8"?>
<Types xmlns="http://schemas.openxmlformats.org/package/2006/content-types">
  <Default Extension="png" ContentType="image/png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commentAuthors.xml" ContentType="application/vnd.openxmlformats-officedocument.presentationml.commentAuthors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comments/comment1.xml" ContentType="application/vnd.openxmlformats-officedocument.presentationml.comments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48" r:id="rId1"/>
  </p:sldMasterIdLst>
  <p:sldIdLst>
    <p:sldId id="256" r:id="rId2"/>
    <p:sldId id="259" r:id="rId3"/>
    <p:sldId id="260" r:id="rId4"/>
    <p:sldId id="269" r:id="rId5"/>
    <p:sldId id="271" r:id="rId6"/>
    <p:sldId id="272" r:id="rId7"/>
    <p:sldId id="273" r:id="rId8"/>
    <p:sldId id="274" r:id="rId9"/>
    <p:sldId id="275" r:id="rId10"/>
    <p:sldId id="270" r:id="rId11"/>
  </p:sldIdLst>
  <p:sldSz cx="12192000" cy="6858000"/>
  <p:notesSz cx="6858000" cy="12192000"/>
  <p:defaultTextStyle>
    <a:defPPr>
      <a:defRPr lang="ru-RU"/>
    </a:defPPr>
    <a:lvl1pPr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1pPr>
    <a:lvl2pPr marL="4572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2pPr>
    <a:lvl3pPr marL="9144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3pPr>
    <a:lvl4pPr marL="13716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4pPr>
    <a:lvl5pPr marL="1828800" algn="l">
      <a:spcBef>
        <a:spcPts val="0"/>
      </a:spcBef>
      <a:spcAft>
        <a:spcPts val="0"/>
      </a:spcAft>
      <a:defRPr>
        <a:solidFill>
          <a:schemeClr val="tx1"/>
        </a:solidFill>
        <a:latin typeface="Arial"/>
        <a:ea typeface="+mn-ea"/>
        <a:cs typeface="Arial"/>
      </a:defRPr>
    </a:lvl5pPr>
    <a:lvl6pPr marL="2286000" algn="l" defTabSz="914400">
      <a:defRPr>
        <a:solidFill>
          <a:schemeClr val="tx1"/>
        </a:solidFill>
        <a:latin typeface="Arial"/>
        <a:ea typeface="+mn-ea"/>
        <a:cs typeface="Arial"/>
      </a:defRPr>
    </a:lvl6pPr>
    <a:lvl7pPr marL="2743200" algn="l" defTabSz="914400">
      <a:defRPr>
        <a:solidFill>
          <a:schemeClr val="tx1"/>
        </a:solidFill>
        <a:latin typeface="Arial"/>
        <a:ea typeface="+mn-ea"/>
        <a:cs typeface="Arial"/>
      </a:defRPr>
    </a:lvl7pPr>
    <a:lvl8pPr marL="3200400" algn="l" defTabSz="914400">
      <a:defRPr>
        <a:solidFill>
          <a:schemeClr val="tx1"/>
        </a:solidFill>
        <a:latin typeface="Arial"/>
        <a:ea typeface="+mn-ea"/>
        <a:cs typeface="Arial"/>
      </a:defRPr>
    </a:lvl8pPr>
    <a:lvl9pPr marL="3657600" algn="l" defTabSz="914400">
      <a:defRPr>
        <a:solidFill>
          <a:schemeClr val="tx1"/>
        </a:solidFill>
        <a:latin typeface="Arial"/>
        <a:ea typeface="+mn-ea"/>
        <a:cs typeface="Arial"/>
      </a:defRPr>
    </a:lvl9pPr>
  </p:defaultTextStyle>
  <p:extLst>
    <p:ext uri="{521415D9-36F7-43E2-AB2F-B90AF26B5E84}">
      <p14:sectionLst xmlns:p14="http://schemas.microsoft.com/office/powerpoint/2010/main">
        <p14:section name="Раздел по умолчанию" id="{2AB353B0-D457-4EE4-A52A-CE06EC42CF0D}">
          <p14:sldIdLst>
            <p14:sldId id="256"/>
            <p14:sldId id="259"/>
            <p14:sldId id="260"/>
            <p14:sldId id="269"/>
            <p14:sldId id="271"/>
            <p14:sldId id="272"/>
            <p14:sldId id="273"/>
            <p14:sldId id="274"/>
            <p14:sldId id="275"/>
            <p14:sldId id="270"/>
          </p14:sldIdLst>
        </p14:section>
        <p14:section name="Раздел без заголовка" id="{B48D15DA-1227-4196-92F9-FB5B6782FCE7}">
          <p14:sldIdLst/>
        </p14:section>
      </p14:sectionLst>
    </p:ext>
    <p:ext uri="{EFAFB233-063F-42B5-8137-9DF3F51BA10A}">
      <p15:sldGuideLst xmlns:p15="http://schemas.microsoft.com/office/powerpoint/2012/main">
        <p15:guide id="1" orient="horz" pos="2160">
          <p15:clr>
            <a:srgbClr val="A4A3A4"/>
          </p15:clr>
        </p15:guide>
        <p15:guide id="2" pos="2880">
          <p15:clr>
            <a:srgbClr val="A4A3A4"/>
          </p15:clr>
        </p15:guide>
      </p15:sldGuideLst>
    </p:ext>
  </p:extLst>
</p:presentation>
</file>

<file path=ppt/commentAuthors.xml><?xml version="1.0" encoding="utf-8"?>
<p:cmAuthorLst xmlns:a="http://schemas.openxmlformats.org/drawingml/2006/main" xmlns:r="http://schemas.openxmlformats.org/officeDocument/2006/relationships" xmlns:p="http://schemas.openxmlformats.org/presentationml/2006/main">
  <p:cmAuthor id="1" name="А2-06-11" initials="А" lastIdx="2" clrIdx="0">
    <p:extLst>
      <p:ext uri="{19B8F6BF-5375-455C-9EA6-DF929625EA0E}">
        <p15:presenceInfo xmlns:p15="http://schemas.microsoft.com/office/powerpoint/2012/main" userId="А2-06-11" providerId="None"/>
      </p:ext>
    </p:extLst>
  </p:cmAuthor>
</p:cm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5C22544A-7EE6-4342-B048-85BDC9FD1C3A}" styleName="Средний стиль 2 — акцент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2017" autoAdjust="0"/>
    <p:restoredTop sz="94660"/>
  </p:normalViewPr>
  <p:slideViewPr>
    <p:cSldViewPr>
      <p:cViewPr varScale="1">
        <p:scale>
          <a:sx n="83" d="100"/>
          <a:sy n="83" d="100"/>
        </p:scale>
        <p:origin x="826" y="91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presProps" Target="presProps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commentAuthors" Target="commentAuthors.xml"/><Relationship Id="rId2" Type="http://schemas.openxmlformats.org/officeDocument/2006/relationships/slide" Target="slides/slide1.xml"/><Relationship Id="rId16" Type="http://schemas.openxmlformats.org/officeDocument/2006/relationships/tableStyles" Target="tableStyle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theme" Target="theme/theme1.xml"/><Relationship Id="rId10" Type="http://schemas.openxmlformats.org/officeDocument/2006/relationships/slide" Target="slides/slide9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viewProps" Target="viewProps.xml"/></Relationships>
</file>

<file path=ppt/comments/comment1.xml><?xml version="1.0" encoding="utf-8"?>
<p:cmLst xmlns:a="http://schemas.openxmlformats.org/drawingml/2006/main" xmlns:r="http://schemas.openxmlformats.org/officeDocument/2006/relationships" xmlns:p="http://schemas.openxmlformats.org/presentationml/2006/main">
  <p:cm authorId="1" dt="2022-04-13T13:55:00.489" idx="2">
    <p:pos x="7507" y="1117"/>
    <p:text/>
    <p:extLst>
      <p:ext uri="{C676402C-5697-4E1C-873F-D02D1690AC5C}">
        <p15:threadingInfo xmlns:p15="http://schemas.microsoft.com/office/powerpoint/2012/main" timeZoneBias="-180"/>
      </p:ext>
    </p:extLst>
  </p:cm>
</p:cmLst>
</file>

<file path=ppt/slideLayouts/_rels/slideLayout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" preserve="1" userDrawn="1">
  <p:cSld name="Титульный слайд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8"/>
          <p:cNvSpPr>
            <a:spLocks noGrp="1"/>
          </p:cNvSpPr>
          <p:nvPr>
            <p:ph type="ctrTitle"/>
          </p:nvPr>
        </p:nvSpPr>
        <p:spPr bwMode="auto">
          <a:xfrm>
            <a:off x="711200" y="1371600"/>
            <a:ext cx="10468864" cy="1828800"/>
          </a:xfrm>
          <a:prstGeom prst="rect">
            <a:avLst/>
          </a:prstGeom>
          <a:ln>
            <a:noFill/>
          </a:ln>
        </p:spPr>
        <p:txBody>
          <a:bodyPr tIns="0" rIns="18288">
            <a:normAutofit/>
          </a:bodyPr>
          <a:lstStyle>
            <a:lvl1pPr algn="r">
              <a:spcBef>
                <a:spcPts val="0"/>
              </a:spcBef>
              <a:buNone/>
              <a:defRPr sz="5600" b="1">
                <a:ln>
                  <a:noFill/>
                </a:ln>
                <a:solidFill>
                  <a:schemeClr val="accent3">
                    <a:tint val="90000"/>
                    <a:satMod val="120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Подзаголовок 16"/>
          <p:cNvSpPr>
            <a:spLocks noGrp="1"/>
          </p:cNvSpPr>
          <p:nvPr>
            <p:ph type="subTitle" idx="1"/>
          </p:nvPr>
        </p:nvSpPr>
        <p:spPr bwMode="auto">
          <a:xfrm>
            <a:off x="711200" y="3228536"/>
            <a:ext cx="10472928" cy="1752600"/>
          </a:xfrm>
        </p:spPr>
        <p:txBody>
          <a:bodyPr lIns="0" rIns="18288"/>
          <a:lstStyle>
            <a:lvl1pPr marL="0" marR="45720" indent="0" algn="r">
              <a:buNone/>
              <a:defRPr>
                <a:solidFill>
                  <a:schemeClr val="tx1"/>
                </a:solidFill>
              </a:defRPr>
            </a:lvl1pPr>
            <a:lvl2pPr marL="457200" indent="0" algn="ctr">
              <a:buNone/>
            </a:lvl2pPr>
            <a:lvl3pPr marL="914400" indent="0" algn="ctr">
              <a:buNone/>
            </a:lvl3pPr>
            <a:lvl4pPr marL="1371600" indent="0" algn="ctr">
              <a:buNone/>
            </a:lvl4pPr>
            <a:lvl5pPr marL="1828800" indent="0" algn="ctr">
              <a:buNone/>
            </a:lvl5pPr>
            <a:lvl6pPr marL="2286000" indent="0" algn="ctr">
              <a:buNone/>
            </a:lvl6pPr>
            <a:lvl7pPr marL="2743200" indent="0" algn="ctr">
              <a:buNone/>
            </a:lvl7pPr>
            <a:lvl8pPr marL="3200400" indent="0" algn="ctr">
              <a:buNone/>
            </a:lvl8pPr>
            <a:lvl9pPr marL="3657600" indent="0" algn="ctr">
              <a:buNone/>
            </a:lvl9pPr>
          </a:lstStyle>
          <a:p>
            <a:pPr>
              <a:defRPr/>
            </a:pPr>
            <a:r>
              <a:rPr lang="ru-RU"/>
              <a:t>Образец подзаголовка</a:t>
            </a:r>
            <a:endParaRPr lang="en-US"/>
          </a:p>
        </p:txBody>
      </p:sp>
      <p:sp>
        <p:nvSpPr>
          <p:cNvPr id="6" name="Дата 2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51390EB-26BA-4D50-8C6E-BD85CFA3FFB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18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26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E21A85A-CB2E-4170-ADCD-C7FB0E671FD7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" preserve="1" userDrawn="1">
  <p:cSld name="Заголовок и объек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idx="1"/>
          </p:nvPr>
        </p:nvSpPr>
        <p:spPr bwMode="auto"/>
        <p:txBody>
          <a:bodyPr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CB986BA-4A41-4815-8F2B-82AE23294A18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46E842C4-46DF-408D-AF12-F99904AE55F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secHead" preserve="1" userDrawn="1">
  <p:cSld name="Заголовок раздела"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707136" y="1316736"/>
            <a:ext cx="10363200" cy="1362455"/>
          </a:xfrm>
          <a:prstGeom prst="rect">
            <a:avLst/>
          </a:prstGeom>
          <a:ln>
            <a:noFill/>
          </a:ln>
        </p:spPr>
        <p:txBody>
          <a:bodyPr tIns="0">
            <a:noAutofit/>
          </a:bodyPr>
          <a:lstStyle>
            <a:lvl1pPr algn="l">
              <a:spcBef>
                <a:spcPts val="0"/>
              </a:spcBef>
              <a:buNone/>
              <a:defRPr lang="en-US" sz="5600" b="1" cap="none">
                <a:ln w="635">
                  <a:noFill/>
                </a:ln>
                <a:solidFill>
                  <a:schemeClr val="accent4">
                    <a:tint val="90000"/>
                    <a:satMod val="125000"/>
                  </a:schemeClr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707136" y="2704664"/>
            <a:ext cx="10363200" cy="1509712"/>
          </a:xfrm>
        </p:spPr>
        <p:txBody>
          <a:bodyPr lIns="45720" rIns="45720"/>
          <a:lstStyle>
            <a:lvl1pPr marL="0" indent="0">
              <a:buNone/>
              <a:defRPr sz="2200">
                <a:solidFill>
                  <a:schemeClr val="tx1"/>
                </a:solidFill>
              </a:defRPr>
            </a:lvl1pPr>
            <a:lvl2pPr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Дата 3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5E19D9B3-C27D-4BE8-A7A4-3193B569954A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4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5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>
            <a:lvl1pPr>
              <a:defRPr>
                <a:solidFill>
                  <a:srgbClr val="D1EAEE"/>
                </a:solidFill>
              </a:defRPr>
            </a:lvl1pPr>
          </a:lstStyle>
          <a:p>
            <a:pPr>
              <a:defRPr/>
            </a:pPr>
            <a:fld id="{79D353F4-5627-4814-985D-66BE076CC10A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overrideClrMapping bg1="dk1" tx1="lt1" bg2="dk2" tx2="lt2" accent1="accent1" accent2="accent2" accent3="accent3" accent4="accent4" accent5="accent5" accent6="accent6" hlink="hlink" folHlink="folHlink"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Obj" preserve="1" userDrawn="1">
  <p:cSld name="Два объекта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Содержимое 2"/>
          <p:cNvSpPr>
            <a:spLocks noGrp="1"/>
          </p:cNvSpPr>
          <p:nvPr>
            <p:ph sz="half" idx="1"/>
          </p:nvPr>
        </p:nvSpPr>
        <p:spPr bwMode="auto">
          <a:xfrm>
            <a:off x="609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Содержимое 3"/>
          <p:cNvSpPr>
            <a:spLocks noGrp="1"/>
          </p:cNvSpPr>
          <p:nvPr>
            <p:ph sz="half" idx="2"/>
          </p:nvPr>
        </p:nvSpPr>
        <p:spPr bwMode="auto">
          <a:xfrm>
            <a:off x="6197600" y="1920085"/>
            <a:ext cx="5384800" cy="4434840"/>
          </a:xfrm>
        </p:spPr>
        <p:txBody>
          <a:bodyPr/>
          <a:lstStyle>
            <a:lvl1pPr>
              <a:defRPr sz="26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55F2842-0D72-4992-8872-86DCC59C7352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345CBA4-12F5-40CF-8182-59EE6E5DFFFB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woTxTwoObj" preserve="1" userDrawn="1">
  <p:cSld name="Сравнение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0972800" cy="1143000"/>
          </a:xfrm>
        </p:spPr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1"/>
          </p:nvPr>
        </p:nvSpPr>
        <p:spPr bwMode="auto">
          <a:xfrm>
            <a:off x="609600" y="1855248"/>
            <a:ext cx="5386917" cy="659352"/>
          </a:xfrm>
        </p:spPr>
        <p:txBody>
          <a:bodyPr lIns="45720" tIns="0" rIns="45720" bIns="0" anchor="ctr">
            <a:noAutofit/>
          </a:bodyPr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Текст 3"/>
          <p:cNvSpPr>
            <a:spLocks noGrp="1"/>
          </p:cNvSpPr>
          <p:nvPr>
            <p:ph type="body" sz="half" idx="3"/>
          </p:nvPr>
        </p:nvSpPr>
        <p:spPr bwMode="auto">
          <a:xfrm>
            <a:off x="6193368" y="1859758"/>
            <a:ext cx="5389033" cy="654843"/>
          </a:xfrm>
        </p:spPr>
        <p:txBody>
          <a:bodyPr lIns="45720" tIns="0" rIns="45720" bIns="0" anchor="ctr"/>
          <a:lstStyle>
            <a:lvl1pPr marL="0" indent="0">
              <a:buNone/>
              <a:defRPr sz="2400" b="1" cap="none">
                <a:solidFill>
                  <a:schemeClr val="tx2"/>
                </a:solidFill>
              </a:defRPr>
            </a:lvl1pPr>
            <a:lvl2pPr>
              <a:buNone/>
              <a:defRPr sz="2000" b="1"/>
            </a:lvl2pPr>
            <a:lvl3pPr>
              <a:buNone/>
              <a:defRPr sz="1800" b="1"/>
            </a:lvl3pPr>
            <a:lvl4pPr>
              <a:buNone/>
              <a:defRPr sz="1600" b="1"/>
            </a:lvl4pPr>
            <a:lvl5pPr>
              <a:buNone/>
              <a:defRPr sz="1600" b="1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7" name="Содержимое 4"/>
          <p:cNvSpPr>
            <a:spLocks noGrp="1"/>
          </p:cNvSpPr>
          <p:nvPr>
            <p:ph sz="quarter" idx="2"/>
          </p:nvPr>
        </p:nvSpPr>
        <p:spPr bwMode="auto">
          <a:xfrm>
            <a:off x="609600" y="2514600"/>
            <a:ext cx="5386917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Содержимое 5"/>
          <p:cNvSpPr>
            <a:spLocks noGrp="1"/>
          </p:cNvSpPr>
          <p:nvPr>
            <p:ph sz="quarter" idx="4"/>
          </p:nvPr>
        </p:nvSpPr>
        <p:spPr bwMode="auto">
          <a:xfrm>
            <a:off x="6193368" y="2514600"/>
            <a:ext cx="5389033" cy="3845720"/>
          </a:xfrm>
        </p:spPr>
        <p:txBody>
          <a:bodyPr tIns="0"/>
          <a:lstStyle>
            <a:lvl1pPr>
              <a:defRPr sz="22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9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23EDC5C0-0AE0-452D-81BB-24C72C64932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0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1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A0CF2B12-84BE-43DE-8DCC-85EBF9E605D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titleOnly" preserve="1" userDrawn="1">
  <p:cSld name="Только заголовок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609600" y="704088"/>
            <a:ext cx="11074400" cy="1143000"/>
          </a:xfrm>
        </p:spPr>
        <p:txBody>
          <a:bodyPr>
            <a:normAutofit/>
          </a:bodyPr>
          <a:lstStyle>
            <a:lvl1pPr algn="l">
              <a:spcBef>
                <a:spcPts val="0"/>
              </a:spcBef>
              <a:buNone/>
              <a:defRPr sz="50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84F640C1-E4D4-42ED-9103-ACB92B0CED0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6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7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FC1E4460-C2D9-41E9-AC16-B2BF7468FAE5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blank" preserve="1" userDrawn="1">
  <p:cSld name="Пустой слайд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7A32E5C-7401-422A-A98C-78689442F624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5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6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8B1E2EAC-7F22-4615-B62F-BA8552E307DE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objTx" preserve="1" userDrawn="1">
  <p:cSld name="Объект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>
          <a:xfrm>
            <a:off x="914400" y="514351"/>
            <a:ext cx="3657600" cy="1162050"/>
          </a:xfrm>
        </p:spPr>
        <p:txBody>
          <a:bodyPr>
            <a:noAutofit/>
          </a:bodyPr>
          <a:lstStyle>
            <a:lvl1pPr algn="l">
              <a:spcBef>
                <a:spcPts val="0"/>
              </a:spcBef>
              <a:buNone/>
              <a:defRPr sz="2600" b="0">
                <a:ln>
                  <a:noFill/>
                </a:ln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Текст 2"/>
          <p:cNvSpPr>
            <a:spLocks noGrp="1"/>
          </p:cNvSpPr>
          <p:nvPr>
            <p:ph type="body" idx="2"/>
          </p:nvPr>
        </p:nvSpPr>
        <p:spPr bwMode="auto">
          <a:xfrm>
            <a:off x="914400" y="1676400"/>
            <a:ext cx="3657600" cy="4572000"/>
          </a:xfrm>
        </p:spPr>
        <p:txBody>
          <a:bodyPr lIns="18288" rIns="18288"/>
          <a:lstStyle>
            <a:lvl1pPr marL="0" indent="0" algn="l">
              <a:buNone/>
              <a:defRPr sz="1400"/>
            </a:lvl1pPr>
            <a:lvl2pPr indent="0" algn="l">
              <a:buNone/>
              <a:defRPr sz="1200"/>
            </a:lvl2pPr>
            <a:lvl3pPr indent="0" algn="l">
              <a:buNone/>
              <a:defRPr sz="1000"/>
            </a:lvl3pPr>
            <a:lvl4pPr indent="0" algn="l">
              <a:buNone/>
              <a:defRPr sz="900"/>
            </a:lvl4pPr>
            <a:lvl5pPr indent="0" algn="l">
              <a:buNone/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6" name="Содержимое 3"/>
          <p:cNvSpPr>
            <a:spLocks noGrp="1"/>
          </p:cNvSpPr>
          <p:nvPr>
            <p:ph sz="half" idx="1"/>
          </p:nvPr>
        </p:nvSpPr>
        <p:spPr bwMode="auto">
          <a:xfrm>
            <a:off x="4766732" y="1676400"/>
            <a:ext cx="6815667" cy="4572000"/>
          </a:xfrm>
        </p:spPr>
        <p:txBody>
          <a:bodyPr tIns="0"/>
          <a:lstStyle>
            <a:lvl1pPr>
              <a:defRPr sz="2800"/>
            </a:lvl1pPr>
            <a:lvl2pPr>
              <a:defRPr sz="2600"/>
            </a:lvl2pPr>
            <a:lvl3pPr>
              <a:defRPr sz="2400"/>
            </a:lvl3pPr>
            <a:lvl4pPr>
              <a:defRPr sz="2000"/>
            </a:lvl4pPr>
            <a:lvl5pPr>
              <a:defRPr sz="18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7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DF29CB78-A6E1-4C76-8305-1AACE56A6A1E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8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9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CA585972-99A2-41BB-9892-A52A04CFC41D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showMasterPhAnim="0" type="picTx" preserve="1" userDrawn="1">
  <p:cSld name="Рисунок с подписью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рямоугольник с одним вырезанным скругленным углом 13"/>
          <p:cNvSpPr/>
          <p:nvPr/>
        </p:nvSpPr>
        <p:spPr bwMode="auto">
          <a:xfrm rot="420000" flipV="1">
            <a:off x="4221163" y="1108075"/>
            <a:ext cx="7010399" cy="4114800"/>
          </a:xfrm>
          <a:prstGeom prst="snipRoundRect">
            <a:avLst>
              <a:gd name="adj1" fmla="val 0"/>
              <a:gd name="adj2" fmla="val 3646"/>
            </a:avLst>
          </a:prstGeom>
          <a:solidFill>
            <a:srgbClr val="FFFFFF"/>
          </a:solidFill>
          <a:ln w="3175" cap="rnd" cmpd="sng" algn="ctr">
            <a:solidFill>
              <a:srgbClr val="C0C0C0"/>
            </a:solidFill>
            <a:prstDash val="solid"/>
          </a:ln>
          <a:effectLst>
            <a:outerShdw blurRad="63500" dist="38500" dir="7500000" sx="98500" sy="100080" kx="100000" algn="tl" rotWithShape="0">
              <a:srgbClr val="000000">
                <a:alpha val="25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5" name="Прямоугольный треугольник 5"/>
          <p:cNvSpPr/>
          <p:nvPr/>
        </p:nvSpPr>
        <p:spPr bwMode="auto">
          <a:xfrm rot="420000" flipV="1">
            <a:off x="10672762" y="5359400"/>
            <a:ext cx="206375" cy="155575"/>
          </a:xfrm>
          <a:prstGeom prst="rtTriangle">
            <a:avLst/>
          </a:prstGeom>
          <a:solidFill>
            <a:srgbClr val="FFFFFF"/>
          </a:solidFill>
          <a:ln w="12700" cap="flat" cmpd="sng" algn="ctr">
            <a:solidFill>
              <a:srgbClr val="FFFFFF"/>
            </a:solidFill>
            <a:prstDash val="solid"/>
            <a:bevel/>
          </a:ln>
          <a:effectLst>
            <a:outerShdw blurRad="19685" dist="6350" dir="12900000" algn="tl" rotWithShape="0">
              <a:srgbClr val="000000">
                <a:alpha val="47000"/>
              </a:srgbClr>
            </a:outerShdw>
          </a:effectLst>
        </p:spPr>
        <p:style>
          <a:lnRef idx="2">
            <a:schemeClr val="accent1"/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defRPr/>
            </a:pPr>
            <a:endParaRPr lang="en-US"/>
          </a:p>
        </p:txBody>
      </p:sp>
      <p:sp>
        <p:nvSpPr>
          <p:cNvPr id="6" name="Полилиния 6"/>
          <p:cNvSpPr/>
          <p:nvPr/>
        </p:nvSpPr>
        <p:spPr bwMode="auto">
          <a:xfrm flipV="1">
            <a:off x="-12700" y="5816600"/>
            <a:ext cx="12217400" cy="1041400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7" name="Полилиния 7"/>
          <p:cNvSpPr/>
          <p:nvPr/>
        </p:nvSpPr>
        <p:spPr bwMode="auto">
          <a:xfrm flipV="1">
            <a:off x="5842000" y="6219825"/>
            <a:ext cx="6350000" cy="638175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8" name="Заголовок 1"/>
          <p:cNvSpPr>
            <a:spLocks noGrp="1"/>
          </p:cNvSpPr>
          <p:nvPr>
            <p:ph type="title"/>
          </p:nvPr>
        </p:nvSpPr>
        <p:spPr bwMode="auto">
          <a:xfrm>
            <a:off x="812800" y="1176997"/>
            <a:ext cx="2950464" cy="1582621"/>
          </a:xfrm>
        </p:spPr>
        <p:txBody>
          <a:bodyPr lIns="45720" rIns="45720" bIns="45720"/>
          <a:lstStyle>
            <a:lvl1pPr algn="l">
              <a:buNone/>
              <a:defRPr sz="2000" b="1">
                <a:solidFill>
                  <a:schemeClr val="tx2"/>
                </a:solidFill>
              </a:defRPr>
            </a:lvl1pPr>
          </a:lstStyle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9" name="Текст 3"/>
          <p:cNvSpPr>
            <a:spLocks noGrp="1"/>
          </p:cNvSpPr>
          <p:nvPr>
            <p:ph type="body" sz="half" idx="2"/>
          </p:nvPr>
        </p:nvSpPr>
        <p:spPr bwMode="auto">
          <a:xfrm>
            <a:off x="812800" y="2828785"/>
            <a:ext cx="2946400" cy="2179320"/>
          </a:xfrm>
        </p:spPr>
        <p:txBody>
          <a:bodyPr lIns="64008" rIns="45720"/>
          <a:lstStyle>
            <a:lvl1pPr marL="0" indent="0" algn="l">
              <a:spcBef>
                <a:spcPts val="250"/>
              </a:spcBef>
              <a:buFontTx/>
              <a:buNone/>
              <a:defRPr sz="1300"/>
            </a:lvl1pPr>
            <a:lvl2pPr>
              <a:defRPr sz="1200"/>
            </a:lvl2pPr>
            <a:lvl3pPr>
              <a:defRPr sz="1000"/>
            </a:lvl3pPr>
            <a:lvl4pPr>
              <a:defRPr sz="900"/>
            </a:lvl4pPr>
            <a:lvl5pPr>
              <a:defRPr sz="900"/>
            </a:lvl5pPr>
          </a:lstStyle>
          <a:p>
            <a:pPr lvl="0">
              <a:defRPr/>
            </a:pPr>
            <a:r>
              <a:rPr lang="ru-RU"/>
              <a:t>Образец текста</a:t>
            </a:r>
            <a:endParaRPr/>
          </a:p>
        </p:txBody>
      </p:sp>
      <p:sp>
        <p:nvSpPr>
          <p:cNvPr id="10" name="Рисунок 2"/>
          <p:cNvSpPr>
            <a:spLocks noGrp="1"/>
          </p:cNvSpPr>
          <p:nvPr>
            <p:ph type="pic" idx="1"/>
          </p:nvPr>
        </p:nvSpPr>
        <p:spPr bwMode="auto">
          <a:xfrm rot="420000">
            <a:off x="4647724" y="1199517"/>
            <a:ext cx="6156960" cy="3931920"/>
          </a:xfrm>
          <a:prstGeom prst="rect">
            <a:avLst/>
          </a:prstGeom>
          <a:solidFill>
            <a:schemeClr val="bg2"/>
          </a:solidFill>
          <a:ln w="3000" cap="rnd">
            <a:solidFill>
              <a:srgbClr val="C0C0C0"/>
            </a:solidFill>
            <a:round/>
          </a:ln>
        </p:spPr>
        <p:txBody>
          <a:bodyPr>
            <a:normAutofit/>
          </a:bodyPr>
          <a:lstStyle>
            <a:lvl1pPr marL="0" indent="0">
              <a:buNone/>
              <a:defRPr sz="3200"/>
            </a:lvl1pPr>
          </a:lstStyle>
          <a:p>
            <a:pPr lvl="0">
              <a:defRPr/>
            </a:pPr>
            <a:r>
              <a:rPr lang="ru-RU"/>
              <a:t>Вставка рисунка</a:t>
            </a:r>
            <a:endParaRPr lang="en-US"/>
          </a:p>
        </p:txBody>
      </p:sp>
      <p:sp>
        <p:nvSpPr>
          <p:cNvPr id="11" name="Дата 4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A6F01BB4-1D80-484D-B872-00D7F658B5B6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12" name="Нижний колонтитул 5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13" name="Номер слайда 6"/>
          <p:cNvSpPr>
            <a:spLocks noGrp="1"/>
          </p:cNvSpPr>
          <p:nvPr>
            <p:ph type="sldNum" sz="quarter" idx="12"/>
          </p:nvPr>
        </p:nvSpPr>
        <p:spPr bwMode="auto">
          <a:xfrm>
            <a:off x="10769600" y="6356350"/>
            <a:ext cx="812800" cy="365125"/>
          </a:xfrm>
        </p:spPr>
        <p:txBody>
          <a:bodyPr/>
          <a:lstStyle>
            <a:lvl1pPr>
              <a:defRPr/>
            </a:lvl1pPr>
          </a:lstStyle>
          <a:p>
            <a:pPr>
              <a:defRPr/>
            </a:pPr>
            <a:fld id="{369E7BAA-94AE-4483-89C9-DF07EF467EF4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x" preserve="1" userDrawn="1">
  <p:cSld name="Заголовок и вертикальный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Заголовок 1"/>
          <p:cNvSpPr>
            <a:spLocks noGrp="1"/>
          </p:cNvSpPr>
          <p:nvPr>
            <p:ph type="title"/>
          </p:nvPr>
        </p:nvSpPr>
        <p:spPr bwMode="auto"/>
        <p:txBody>
          <a:bodyPr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/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4D6D2470-B3F0-4F35-BBBA-BEB3C132B519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2444B317-E49A-45C2-A99F-6FFF1CC1703F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showMasterPhAnim="0" type="vertTitleAndTx" preserve="1" userDrawn="1">
  <p:cSld name="Вертикальный заголовок и текст"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Вертикальный заголовок 1"/>
          <p:cNvSpPr>
            <a:spLocks noGrp="1"/>
          </p:cNvSpPr>
          <p:nvPr>
            <p:ph type="title" orient="vert"/>
          </p:nvPr>
        </p:nvSpPr>
        <p:spPr bwMode="auto">
          <a:xfrm>
            <a:off x="8839200" y="914402"/>
            <a:ext cx="2743200" cy="5211763"/>
          </a:xfrm>
        </p:spPr>
        <p:txBody>
          <a:bodyPr vert="eaVert"/>
          <a:lstStyle/>
          <a:p>
            <a:pPr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5" name="Вертикальный текст 2"/>
          <p:cNvSpPr>
            <a:spLocks noGrp="1"/>
          </p:cNvSpPr>
          <p:nvPr>
            <p:ph type="body" orient="vert" idx="1"/>
          </p:nvPr>
        </p:nvSpPr>
        <p:spPr bwMode="auto">
          <a:xfrm>
            <a:off x="609600" y="914402"/>
            <a:ext cx="8026400" cy="5211763"/>
          </a:xfrm>
        </p:spPr>
        <p:txBody>
          <a:bodyPr vert="eaVert"/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6" name="Дата 9"/>
          <p:cNvSpPr>
            <a:spLocks noGrp="1"/>
          </p:cNvSpPr>
          <p:nvPr>
            <p:ph type="dt" sz="half" idx="10"/>
          </p:nvPr>
        </p:nvSpPr>
        <p:spPr bwMode="auto"/>
        <p:txBody>
          <a:bodyPr/>
          <a:lstStyle/>
          <a:p>
            <a:pPr>
              <a:defRPr/>
            </a:pPr>
            <a:fld id="{7D11AFEB-8983-429F-A335-4310EADE7BAB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7" name="Нижний колонтитул 21"/>
          <p:cNvSpPr>
            <a:spLocks noGrp="1"/>
          </p:cNvSpPr>
          <p:nvPr>
            <p:ph type="ftr" sz="quarter" idx="11"/>
          </p:nvPr>
        </p:nvSpPr>
        <p:spPr bwMode="auto"/>
        <p:txBody>
          <a:bodyPr/>
          <a:lstStyle/>
          <a:p>
            <a:pPr>
              <a:defRPr/>
            </a:pPr>
            <a:endParaRPr lang="ru-RU"/>
          </a:p>
        </p:txBody>
      </p:sp>
      <p:sp>
        <p:nvSpPr>
          <p:cNvPr id="8" name="Номер слайда 17"/>
          <p:cNvSpPr>
            <a:spLocks noGrp="1"/>
          </p:cNvSpPr>
          <p:nvPr>
            <p:ph type="sldNum" sz="quarter" idx="12"/>
          </p:nvPr>
        </p:nvSpPr>
        <p:spPr bwMode="auto"/>
        <p:txBody>
          <a:bodyPr/>
          <a:lstStyle/>
          <a:p>
            <a:pPr>
              <a:defRPr/>
            </a:pPr>
            <a:fld id="{D09F0BFF-25A2-45A3-A0F3-4784F680D21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image" Target="../media/image2.jpeg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blipFill>
          <a:blip r:embed="rId13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Полилиния 6"/>
          <p:cNvSpPr/>
          <p:nvPr/>
        </p:nvSpPr>
        <p:spPr bwMode="auto">
          <a:xfrm>
            <a:off x="-12700" y="-7938"/>
            <a:ext cx="12217400" cy="1041401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6" y="2"/>
              </a:cxn>
              <a:cxn ang="0">
                <a:pos x="2542" y="0"/>
              </a:cxn>
              <a:cxn ang="0">
                <a:pos x="4374" y="367"/>
              </a:cxn>
              <a:cxn ang="0">
                <a:pos x="5766" y="55"/>
              </a:cxn>
              <a:cxn ang="0">
                <a:pos x="5772" y="213"/>
              </a:cxn>
              <a:cxn ang="0">
                <a:pos x="4302" y="439"/>
              </a:cxn>
              <a:cxn ang="0">
                <a:pos x="1488" y="201"/>
              </a:cxn>
              <a:cxn ang="0">
                <a:pos x="0" y="656"/>
              </a:cxn>
              <a:cxn ang="0">
                <a:pos x="6" y="2"/>
              </a:cxn>
            </a:cxnLst>
            <a:rect l="0" t="0" r="0" b="0"/>
            <a:pathLst>
              <a:path w="5772" h="656" extrusionOk="0">
                <a:moveTo>
                  <a:pt x="6" y="2"/>
                </a:moveTo>
                <a:lnTo>
                  <a:pt x="2542" y="0"/>
                </a:lnTo>
                <a:cubicBezTo>
                  <a:pt x="2746" y="101"/>
                  <a:pt x="3828" y="367"/>
                  <a:pt x="4374" y="367"/>
                </a:cubicBezTo>
                <a:cubicBezTo>
                  <a:pt x="4920" y="367"/>
                  <a:pt x="5526" y="152"/>
                  <a:pt x="5766" y="55"/>
                </a:cubicBezTo>
                <a:lnTo>
                  <a:pt x="5772" y="213"/>
                </a:lnTo>
                <a:cubicBezTo>
                  <a:pt x="5670" y="257"/>
                  <a:pt x="5016" y="441"/>
                  <a:pt x="4302" y="439"/>
                </a:cubicBezTo>
                <a:cubicBezTo>
                  <a:pt x="3588" y="437"/>
                  <a:pt x="2205" y="165"/>
                  <a:pt x="1488" y="201"/>
                </a:cubicBezTo>
                <a:cubicBezTo>
                  <a:pt x="750" y="209"/>
                  <a:pt x="270" y="482"/>
                  <a:pt x="0" y="656"/>
                </a:cubicBezTo>
                <a:lnTo>
                  <a:pt x="6" y="2"/>
                </a:lnTo>
                <a:close/>
              </a:path>
            </a:pathLst>
          </a:custGeom>
          <a:gradFill>
            <a:gsLst>
              <a:gs pos="0">
                <a:schemeClr val="accent2">
                  <a:shade val="50000"/>
                  <a:alpha val="45000"/>
                  <a:satMod val="120000"/>
                </a:schemeClr>
              </a:gs>
              <a:gs pos="100000">
                <a:schemeClr val="accent3">
                  <a:shade val="80000"/>
                  <a:alpha val="55000"/>
                  <a:satMod val="155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5" name="Полилиния 7"/>
          <p:cNvSpPr/>
          <p:nvPr/>
        </p:nvSpPr>
        <p:spPr bwMode="auto">
          <a:xfrm>
            <a:off x="5842000" y="-7938"/>
            <a:ext cx="6350000" cy="638176"/>
          </a:xfrm>
          <a:custGeom>
            <a:avLst>
              <a:gd name="A1" fmla="val 0"/>
              <a:gd name="A2" fmla="val 0"/>
              <a:gd name="A3" fmla="val 0"/>
              <a:gd name="A4" fmla="val 0"/>
              <a:gd name="A5" fmla="val 0"/>
              <a:gd name="A6" fmla="val 0"/>
              <a:gd name="A7" fmla="val 0"/>
              <a:gd name="A8" fmla="val 0"/>
            </a:avLst>
            <a:gdLst/>
            <a:ahLst/>
            <a:cxnLst>
              <a:cxn ang="0">
                <a:pos x="0" y="0"/>
              </a:cxn>
              <a:cxn ang="0">
                <a:pos x="1668" y="564"/>
              </a:cxn>
              <a:cxn ang="0">
                <a:pos x="3000" y="186"/>
              </a:cxn>
              <a:cxn ang="0">
                <a:pos x="3000" y="6"/>
              </a:cxn>
              <a:cxn ang="0">
                <a:pos x="0" y="0"/>
              </a:cxn>
            </a:cxnLst>
            <a:rect l="0" t="0" r="0" b="0"/>
            <a:pathLst>
              <a:path w="3000" h="595" extrusionOk="0">
                <a:moveTo>
                  <a:pt x="0" y="0"/>
                </a:moveTo>
                <a:cubicBezTo>
                  <a:pt x="174" y="102"/>
                  <a:pt x="1168" y="533"/>
                  <a:pt x="1668" y="564"/>
                </a:cubicBezTo>
                <a:cubicBezTo>
                  <a:pt x="2168" y="595"/>
                  <a:pt x="2778" y="279"/>
                  <a:pt x="3000" y="186"/>
                </a:cubicBezTo>
                <a:lnTo>
                  <a:pt x="3000" y="6"/>
                </a:lnTo>
                <a:lnTo>
                  <a:pt x="0" y="0"/>
                </a:lnTo>
                <a:close/>
              </a:path>
            </a:pathLst>
          </a:custGeom>
          <a:gradFill>
            <a:gsLst>
              <a:gs pos="0">
                <a:schemeClr val="accent3">
                  <a:shade val="50000"/>
                  <a:alpha val="30000"/>
                  <a:satMod val="130000"/>
                </a:schemeClr>
              </a:gs>
              <a:gs pos="80000">
                <a:schemeClr val="accent2">
                  <a:shade val="75000"/>
                  <a:alpha val="45000"/>
                  <a:satMod val="140000"/>
                </a:schemeClr>
              </a:gs>
            </a:gsLst>
            <a:lin ang="5400000" scaled="1"/>
          </a:gradFill>
          <a:ln w="9525" cap="flat" cmpd="sng" algn="ctr">
            <a:noFill/>
            <a:prstDash val="solid"/>
            <a:round/>
            <a:headEnd type="none" w="med" len="med"/>
            <a:tailEnd type="none" w="med" len="med"/>
          </a:ln>
        </p:spPr>
        <p:txBody>
          <a:bodyPr/>
          <a:lstStyle/>
          <a:p>
            <a:pPr>
              <a:defRPr/>
            </a:pPr>
            <a:endParaRPr lang="en-US">
              <a:latin typeface="+mn-lt"/>
              <a:cs typeface="+mn-cs"/>
            </a:endParaRPr>
          </a:p>
        </p:txBody>
      </p:sp>
      <p:sp>
        <p:nvSpPr>
          <p:cNvPr id="6" name="Заголовок 8"/>
          <p:cNvSpPr>
            <a:spLocks noGrp="1"/>
          </p:cNvSpPr>
          <p:nvPr>
            <p:ph type="title"/>
          </p:nvPr>
        </p:nvSpPr>
        <p:spPr bwMode="auto">
          <a:xfrm>
            <a:off x="609600" y="704850"/>
            <a:ext cx="10972800" cy="1143000"/>
          </a:xfrm>
          <a:prstGeom prst="rect">
            <a:avLst/>
          </a:prstGeom>
          <a:noFill/>
          <a:ln>
            <a:noFill/>
          </a:ln>
        </p:spPr>
        <p:txBody>
          <a:bodyPr vert="horz" wrap="square" lIns="0" tIns="45720" rIns="0" bIns="0" numCol="1" anchor="b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заголовка</a:t>
            </a:r>
            <a:endParaRPr lang="en-US"/>
          </a:p>
        </p:txBody>
      </p:sp>
      <p:sp>
        <p:nvSpPr>
          <p:cNvPr id="7" name="Текст 29"/>
          <p:cNvSpPr>
            <a:spLocks noGrp="1"/>
          </p:cNvSpPr>
          <p:nvPr>
            <p:ph type="body" idx="1"/>
          </p:nvPr>
        </p:nvSpPr>
        <p:spPr bwMode="auto">
          <a:xfrm>
            <a:off x="609600" y="1935163"/>
            <a:ext cx="10972800" cy="4389437"/>
          </a:xfrm>
          <a:prstGeom prst="rect">
            <a:avLst/>
          </a:prstGeom>
          <a:noFill/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/>
          <a:p>
            <a:pPr lvl="0">
              <a:defRPr/>
            </a:pPr>
            <a:r>
              <a:rPr lang="ru-RU"/>
              <a:t>Образец текста</a:t>
            </a:r>
            <a:endParaRPr/>
          </a:p>
          <a:p>
            <a:pPr lvl="1">
              <a:defRPr/>
            </a:pPr>
            <a:r>
              <a:rPr lang="ru-RU"/>
              <a:t>Второй уровень</a:t>
            </a:r>
            <a:endParaRPr/>
          </a:p>
          <a:p>
            <a:pPr lvl="2">
              <a:defRPr/>
            </a:pPr>
            <a:r>
              <a:rPr lang="ru-RU"/>
              <a:t>Третий уровень</a:t>
            </a:r>
            <a:endParaRPr/>
          </a:p>
          <a:p>
            <a:pPr lvl="3">
              <a:defRPr/>
            </a:pPr>
            <a:r>
              <a:rPr lang="ru-RU"/>
              <a:t>Четвертый уровень</a:t>
            </a:r>
            <a:endParaRPr/>
          </a:p>
          <a:p>
            <a:pPr lvl="4">
              <a:defRPr/>
            </a:pPr>
            <a:r>
              <a:rPr lang="ru-RU"/>
              <a:t>Пятый уровень</a:t>
            </a:r>
            <a:endParaRPr lang="en-US"/>
          </a:p>
        </p:txBody>
      </p:sp>
      <p:sp>
        <p:nvSpPr>
          <p:cNvPr id="8" name="Дата 9"/>
          <p:cNvSpPr>
            <a:spLocks noGrp="1"/>
          </p:cNvSpPr>
          <p:nvPr>
            <p:ph type="dt" sz="half" idx="2"/>
          </p:nvPr>
        </p:nvSpPr>
        <p:spPr bwMode="auto">
          <a:xfrm>
            <a:off x="609600" y="6356350"/>
            <a:ext cx="28448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fld id="{4AC5096A-3418-435F-BE8A-87F96147B27F}" type="datetimeFigureOut">
              <a:rPr lang="ru-RU"/>
              <a:pPr>
                <a:defRPr/>
              </a:pPr>
              <a:t>03.10.2026</a:t>
            </a:fld>
            <a:endParaRPr lang="ru-RU"/>
          </a:p>
        </p:txBody>
      </p:sp>
      <p:sp>
        <p:nvSpPr>
          <p:cNvPr id="9" name="Нижний колонтитул 21"/>
          <p:cNvSpPr>
            <a:spLocks noGrp="1"/>
          </p:cNvSpPr>
          <p:nvPr>
            <p:ph type="ftr" sz="quarter" idx="3"/>
          </p:nvPr>
        </p:nvSpPr>
        <p:spPr bwMode="auto">
          <a:xfrm>
            <a:off x="3556000" y="6356350"/>
            <a:ext cx="4470400" cy="365125"/>
          </a:xfrm>
          <a:prstGeom prst="rect">
            <a:avLst/>
          </a:prstGeom>
        </p:spPr>
        <p:txBody>
          <a:bodyPr vert="horz" lIns="0" tIns="0" rIns="0" bIns="0" anchor="b"/>
          <a:lstStyle>
            <a:lvl1pPr algn="l">
              <a:defRPr sz="1200">
                <a:solidFill>
                  <a:schemeClr val="tx2">
                    <a:shade val="90000"/>
                  </a:schemeClr>
                </a:solidFill>
                <a:latin typeface="Arial"/>
                <a:cs typeface="Arial"/>
              </a:defRPr>
            </a:lvl1pPr>
          </a:lstStyle>
          <a:p>
            <a:pPr>
              <a:defRPr/>
            </a:pPr>
            <a:endParaRPr lang="ru-RU"/>
          </a:p>
        </p:txBody>
      </p:sp>
      <p:sp>
        <p:nvSpPr>
          <p:cNvPr id="10" name="Номер слайда 17"/>
          <p:cNvSpPr>
            <a:spLocks noGrp="1"/>
          </p:cNvSpPr>
          <p:nvPr>
            <p:ph type="sldNum" sz="quarter" idx="4"/>
          </p:nvPr>
        </p:nvSpPr>
        <p:spPr bwMode="auto">
          <a:xfrm>
            <a:off x="10566400" y="6356350"/>
            <a:ext cx="1016000" cy="365125"/>
          </a:xfrm>
          <a:prstGeom prst="rect">
            <a:avLst/>
          </a:prstGeom>
        </p:spPr>
        <p:txBody>
          <a:bodyPr vert="horz" wrap="square" lIns="0" tIns="0" rIns="0" bIns="0" numCol="1" anchor="b" anchorCtr="0" compatLnSpc="1">
            <a:prstTxWarp prst="textNoShape">
              <a:avLst/>
            </a:prstTxWarp>
          </a:bodyPr>
          <a:lstStyle>
            <a:lvl1pPr algn="r">
              <a:defRPr sz="1200">
                <a:solidFill>
                  <a:srgbClr val="045C75"/>
                </a:solidFill>
              </a:defRPr>
            </a:lvl1pPr>
          </a:lstStyle>
          <a:p>
            <a:pPr>
              <a:defRPr/>
            </a:pPr>
            <a:fld id="{F1514637-483F-4D6F-9AE1-8AC9C6E23DE6}" type="slidenum">
              <a:rPr lang="ru-RU"/>
              <a:pPr>
                <a:defRPr/>
              </a:pPr>
              <a:t>‹#›</a:t>
            </a:fld>
            <a:endParaRPr lang="ru-RU"/>
          </a:p>
        </p:txBody>
      </p:sp>
      <p:grpSp>
        <p:nvGrpSpPr>
          <p:cNvPr id="11" name="Группа 1"/>
          <p:cNvGrpSpPr/>
          <p:nvPr/>
        </p:nvGrpSpPr>
        <p:grpSpPr bwMode="auto">
          <a:xfrm>
            <a:off x="-25400" y="203200"/>
            <a:ext cx="12241213" cy="647700"/>
            <a:chOff x="-19045" y="216550"/>
            <a:chExt cx="9180548" cy="649224"/>
          </a:xfrm>
        </p:grpSpPr>
        <p:sp>
          <p:nvSpPr>
            <p:cNvPr id="12" name="Полилиния 11"/>
            <p:cNvSpPr/>
            <p:nvPr/>
          </p:nvSpPr>
          <p:spPr bwMode="auto">
            <a:xfrm rot="21435691">
              <a:off x="-19045" y="216550"/>
              <a:ext cx="9163050" cy="649224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966"/>
                </a:cxn>
                <a:cxn ang="0">
                  <a:pos x="1608" y="282"/>
                </a:cxn>
                <a:cxn ang="0">
                  <a:pos x="4110" y="1008"/>
                </a:cxn>
                <a:cxn ang="0">
                  <a:pos x="5772" y="0"/>
                </a:cxn>
              </a:cxnLst>
              <a:rect l="0" t="0" r="0" b="0"/>
              <a:pathLst>
                <a:path w="5772" h="1055" extrusionOk="0">
                  <a:moveTo>
                    <a:pt x="0" y="966"/>
                  </a:moveTo>
                  <a:cubicBezTo>
                    <a:pt x="282" y="738"/>
                    <a:pt x="923" y="275"/>
                    <a:pt x="1608" y="282"/>
                  </a:cubicBezTo>
                  <a:cubicBezTo>
                    <a:pt x="2293" y="289"/>
                    <a:pt x="3416" y="1055"/>
                    <a:pt x="4110" y="1008"/>
                  </a:cubicBezTo>
                  <a:cubicBezTo>
                    <a:pt x="4804" y="961"/>
                    <a:pt x="5426" y="210"/>
                    <a:pt x="5772" y="0"/>
                  </a:cubicBezTo>
                </a:path>
              </a:pathLst>
            </a:custGeom>
            <a:noFill/>
            <a:ln w="10795" cap="flat" cmpd="sng" algn="ctr">
              <a:gradFill>
                <a:gsLst>
                  <a:gs pos="16000">
                    <a:schemeClr val="accent2">
                      <a:shade val="75000"/>
                      <a:alpha val="56000"/>
                    </a:schemeClr>
                  </a:gs>
                  <a:gs pos="74000">
                    <a:schemeClr val="accent3">
                      <a:shade val="75000"/>
                    </a:schemeClr>
                  </a:gs>
                  <a:gs pos="86000">
                    <a:schemeClr val="tx1">
                      <a:alpha val="29000"/>
                    </a:schemeClr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  <p:sp>
          <p:nvSpPr>
            <p:cNvPr id="13" name="Полилиния 12"/>
            <p:cNvSpPr/>
            <p:nvPr/>
          </p:nvSpPr>
          <p:spPr bwMode="auto">
            <a:xfrm rot="21435691">
              <a:off x="-14309" y="290003"/>
              <a:ext cx="9175812" cy="530352"/>
            </a:xfrm>
            <a:custGeom>
              <a:avLst>
                <a:gd name="A1" fmla="val 0"/>
                <a:gd name="A2" fmla="val 0"/>
                <a:gd name="A3" fmla="val 0"/>
                <a:gd name="A4" fmla="val 0"/>
                <a:gd name="A5" fmla="val 0"/>
                <a:gd name="A6" fmla="val 0"/>
                <a:gd name="A7" fmla="val 0"/>
                <a:gd name="A8" fmla="val 0"/>
              </a:avLst>
              <a:gdLst/>
              <a:ahLst/>
              <a:cxnLst>
                <a:cxn ang="0">
                  <a:pos x="0" y="732"/>
                </a:cxn>
                <a:cxn ang="0">
                  <a:pos x="1638" y="228"/>
                </a:cxn>
                <a:cxn ang="0">
                  <a:pos x="4122" y="816"/>
                </a:cxn>
                <a:cxn ang="0">
                  <a:pos x="5766" y="0"/>
                </a:cxn>
              </a:cxnLst>
              <a:rect l="0" t="0" r="0" b="0"/>
              <a:pathLst>
                <a:path w="5766" h="854" extrusionOk="0">
                  <a:moveTo>
                    <a:pt x="0" y="732"/>
                  </a:moveTo>
                  <a:cubicBezTo>
                    <a:pt x="273" y="647"/>
                    <a:pt x="951" y="214"/>
                    <a:pt x="1638" y="228"/>
                  </a:cubicBezTo>
                  <a:cubicBezTo>
                    <a:pt x="2325" y="242"/>
                    <a:pt x="3434" y="854"/>
                    <a:pt x="4122" y="816"/>
                  </a:cubicBezTo>
                  <a:cubicBezTo>
                    <a:pt x="4810" y="778"/>
                    <a:pt x="5424" y="170"/>
                    <a:pt x="5766" y="0"/>
                  </a:cubicBezTo>
                </a:path>
              </a:pathLst>
            </a:custGeom>
            <a:noFill/>
            <a:ln w="9525" cap="flat" cmpd="sng" algn="ctr">
              <a:gradFill>
                <a:gsLst>
                  <a:gs pos="33000">
                    <a:schemeClr val="accent2">
                      <a:alpha val="56000"/>
                    </a:schemeClr>
                  </a:gs>
                  <a:gs pos="44000">
                    <a:schemeClr val="accent1"/>
                  </a:gs>
                  <a:gs pos="74000">
                    <a:schemeClr val="accent4"/>
                  </a:gs>
                </a:gsLst>
                <a:lin ang="5400000" scaled="1"/>
              </a:gradFill>
              <a:prstDash val="solid"/>
              <a:round/>
              <a:headEnd type="none" w="med" len="med"/>
              <a:tailEnd type="none" w="med" len="med"/>
            </a:ln>
          </p:spPr>
          <p:txBody>
            <a:bodyPr/>
            <a:lstStyle/>
            <a:p>
              <a:pPr>
                <a:defRPr/>
              </a:pPr>
              <a:endParaRPr lang="en-US">
                <a:latin typeface="Arial"/>
                <a:cs typeface="Arial"/>
              </a:endParaRPr>
            </a:p>
          </p:txBody>
        </p: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+mj-lt"/>
          <a:ea typeface="+mj-ea"/>
          <a:cs typeface="+mj-cs"/>
        </a:defRPr>
      </a:lvl1pPr>
      <a:lvl2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2pPr>
      <a:lvl3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3pPr>
      <a:lvl4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4pPr>
      <a:lvl5pPr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5pPr>
      <a:lvl6pPr marL="4572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6pPr>
      <a:lvl7pPr marL="9144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7pPr>
      <a:lvl8pPr marL="13716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8pPr>
      <a:lvl9pPr marL="1828800" algn="l">
        <a:spcBef>
          <a:spcPts val="0"/>
        </a:spcBef>
        <a:spcAft>
          <a:spcPts val="0"/>
        </a:spcAft>
        <a:defRPr sz="5000">
          <a:solidFill>
            <a:schemeClr val="tx2"/>
          </a:solidFill>
          <a:latin typeface="Calibri"/>
        </a:defRPr>
      </a:lvl9pPr>
    </p:titleStyle>
    <p:bodyStyle>
      <a:lvl1pPr marL="273050" indent="-273050" algn="l">
        <a:spcBef>
          <a:spcPts val="0"/>
        </a:spcBef>
        <a:spcAft>
          <a:spcPts val="0"/>
        </a:spcAft>
        <a:buClr>
          <a:srgbClr val="0BD0D9"/>
        </a:buClr>
        <a:buSzPct val="95000"/>
        <a:buFont typeface="Wingdings 2"/>
        <a:buChar char=""/>
        <a:defRPr sz="2600">
          <a:solidFill>
            <a:schemeClr val="tx1"/>
          </a:solidFill>
          <a:latin typeface="+mn-lt"/>
          <a:ea typeface="+mn-ea"/>
          <a:cs typeface="+mn-cs"/>
        </a:defRPr>
      </a:lvl1pPr>
      <a:lvl2pPr marL="639763" indent="-246063" algn="l">
        <a:spcBef>
          <a:spcPts val="0"/>
        </a:spcBef>
        <a:spcAft>
          <a:spcPts val="0"/>
        </a:spcAft>
        <a:buClr>
          <a:schemeClr val="accent1"/>
        </a:buClr>
        <a:buSzPct val="85000"/>
        <a:buFont typeface="Wingdings 2"/>
        <a:buChar char=""/>
        <a:defRPr sz="2400">
          <a:solidFill>
            <a:schemeClr val="tx1"/>
          </a:solidFill>
          <a:latin typeface="+mn-lt"/>
          <a:ea typeface="+mn-ea"/>
          <a:cs typeface="+mn-cs"/>
        </a:defRPr>
      </a:lvl2pPr>
      <a:lvl3pPr marL="914400" indent="-246063" algn="l">
        <a:spcBef>
          <a:spcPts val="0"/>
        </a:spcBef>
        <a:spcAft>
          <a:spcPts val="0"/>
        </a:spcAft>
        <a:buClr>
          <a:schemeClr val="accent2"/>
        </a:buClr>
        <a:buSzPct val="70000"/>
        <a:buFont typeface="Wingdings 2"/>
        <a:buChar char=""/>
        <a:defRPr sz="2100">
          <a:solidFill>
            <a:schemeClr val="tx1"/>
          </a:solidFill>
          <a:latin typeface="+mn-lt"/>
          <a:ea typeface="+mn-ea"/>
          <a:cs typeface="+mn-cs"/>
        </a:defRPr>
      </a:lvl3pPr>
      <a:lvl4pPr marL="1187450" indent="-209550" algn="l">
        <a:spcBef>
          <a:spcPts val="0"/>
        </a:spcBef>
        <a:spcAft>
          <a:spcPts val="0"/>
        </a:spcAft>
        <a:buClr>
          <a:srgbClr val="0BD0D9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4pPr>
      <a:lvl5pPr marL="1462088" indent="-209550" algn="l">
        <a:spcBef>
          <a:spcPts val="0"/>
        </a:spcBef>
        <a:spcAft>
          <a:spcPts val="0"/>
        </a:spcAft>
        <a:buClr>
          <a:srgbClr val="10CF9B"/>
        </a:buClr>
        <a:buSzPct val="65000"/>
        <a:buFont typeface="Wingdings 2"/>
        <a:buChar char=""/>
        <a:defRPr sz="2000">
          <a:solidFill>
            <a:schemeClr val="tx1"/>
          </a:solidFill>
          <a:latin typeface="+mn-lt"/>
          <a:ea typeface="+mn-ea"/>
          <a:cs typeface="+mn-cs"/>
        </a:defRPr>
      </a:lvl5pPr>
      <a:lvl6pPr marL="1737360" indent="-210312" algn="l">
        <a:spcBef>
          <a:spcPts val="0"/>
        </a:spcBef>
        <a:buClr>
          <a:schemeClr val="accent5"/>
        </a:buClr>
        <a:buSzPct val="80000"/>
        <a:buFont typeface="Wingdings 2"/>
        <a:buChar char=""/>
        <a:defRPr sz="1800">
          <a:solidFill>
            <a:schemeClr val="tx1"/>
          </a:solidFill>
          <a:latin typeface="+mn-lt"/>
          <a:ea typeface="+mn-ea"/>
          <a:cs typeface="+mn-cs"/>
        </a:defRPr>
      </a:lvl6pPr>
      <a:lvl7pPr marL="1920240" indent="-182880" algn="l">
        <a:spcBef>
          <a:spcPts val="0"/>
        </a:spcBef>
        <a:buClr>
          <a:schemeClr val="accent6"/>
        </a:buClr>
        <a:buSzPct val="80000"/>
        <a:buFont typeface="Wingdings 2"/>
        <a:buChar char=""/>
        <a:defRPr sz="1600">
          <a:solidFill>
            <a:schemeClr val="tx1"/>
          </a:solidFill>
          <a:latin typeface="+mn-lt"/>
          <a:ea typeface="+mn-ea"/>
          <a:cs typeface="+mn-cs"/>
        </a:defRPr>
      </a:lvl7pPr>
      <a:lvl8pPr marL="2194560" indent="-182880" algn="l">
        <a:spcBef>
          <a:spcPts val="0"/>
        </a:spcBef>
        <a:buClr>
          <a:schemeClr val="tx2"/>
        </a:buClr>
        <a:buChar char="•"/>
        <a:defRPr sz="1600">
          <a:solidFill>
            <a:schemeClr val="tx1"/>
          </a:solidFill>
          <a:latin typeface="+mn-lt"/>
          <a:ea typeface="+mn-ea"/>
          <a:cs typeface="+mn-cs"/>
        </a:defRPr>
      </a:lvl8pPr>
      <a:lvl9pPr marL="2468880" indent="-182880" algn="l">
        <a:spcBef>
          <a:spcPts val="0"/>
        </a:spcBef>
        <a:buClr>
          <a:schemeClr val="tx2"/>
        </a:buClr>
        <a:buFontTx/>
        <a:buChar char="•"/>
        <a:defRPr sz="14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lvl1pPr marL="0" algn="l">
        <a:defRPr>
          <a:solidFill>
            <a:schemeClr val="tx1"/>
          </a:solidFill>
          <a:latin typeface="+mn-lt"/>
          <a:ea typeface="+mn-ea"/>
          <a:cs typeface="+mn-cs"/>
        </a:defRPr>
      </a:lvl1pPr>
      <a:lvl2pPr marL="457200" algn="l">
        <a:defRPr>
          <a:solidFill>
            <a:schemeClr val="tx1"/>
          </a:solidFill>
          <a:latin typeface="+mn-lt"/>
          <a:ea typeface="+mn-ea"/>
          <a:cs typeface="+mn-cs"/>
        </a:defRPr>
      </a:lvl2pPr>
      <a:lvl3pPr marL="914400" algn="l">
        <a:defRPr>
          <a:solidFill>
            <a:schemeClr val="tx1"/>
          </a:solidFill>
          <a:latin typeface="+mn-lt"/>
          <a:ea typeface="+mn-ea"/>
          <a:cs typeface="+mn-cs"/>
        </a:defRPr>
      </a:lvl3pPr>
      <a:lvl4pPr marL="1371600" algn="l">
        <a:defRPr>
          <a:solidFill>
            <a:schemeClr val="tx1"/>
          </a:solidFill>
          <a:latin typeface="+mn-lt"/>
          <a:ea typeface="+mn-ea"/>
          <a:cs typeface="+mn-cs"/>
        </a:defRPr>
      </a:lvl4pPr>
      <a:lvl5pPr marL="1828800" algn="l">
        <a:defRPr>
          <a:solidFill>
            <a:schemeClr val="tx1"/>
          </a:solidFill>
          <a:latin typeface="+mn-lt"/>
          <a:ea typeface="+mn-ea"/>
          <a:cs typeface="+mn-cs"/>
        </a:defRPr>
      </a:lvl5pPr>
      <a:lvl6pPr marL="2286000" algn="l">
        <a:defRPr>
          <a:solidFill>
            <a:schemeClr val="tx1"/>
          </a:solidFill>
          <a:latin typeface="+mn-lt"/>
          <a:ea typeface="+mn-ea"/>
          <a:cs typeface="+mn-cs"/>
        </a:defRPr>
      </a:lvl6pPr>
      <a:lvl7pPr marL="2743200" algn="l">
        <a:defRPr>
          <a:solidFill>
            <a:schemeClr val="tx1"/>
          </a:solidFill>
          <a:latin typeface="+mn-lt"/>
          <a:ea typeface="+mn-ea"/>
          <a:cs typeface="+mn-cs"/>
        </a:defRPr>
      </a:lvl7pPr>
      <a:lvl8pPr marL="3200400" algn="l">
        <a:defRPr>
          <a:solidFill>
            <a:schemeClr val="tx1"/>
          </a:solidFill>
          <a:latin typeface="+mn-lt"/>
          <a:ea typeface="+mn-ea"/>
          <a:cs typeface="+mn-cs"/>
        </a:defRPr>
      </a:lvl8pPr>
      <a:lvl9pPr marL="3657600" algn="l">
        <a:defRPr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5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comments" Target="../comments/comment1.xml"/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blipFill>
          <a:blip r:embed="rId2"/>
          <a:stretch/>
        </a:blip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4" name="TextBox 4"/>
          <p:cNvSpPr>
            <a:spLocks/>
          </p:cNvSpPr>
          <p:nvPr/>
        </p:nvSpPr>
        <p:spPr bwMode="auto">
          <a:xfrm>
            <a:off x="2975978" y="178816"/>
            <a:ext cx="8692642" cy="1077218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en-US" sz="3200" b="1" dirty="0">
                <a:solidFill>
                  <a:schemeClr val="bg1"/>
                </a:solidFill>
              </a:rPr>
              <a:t>   </a:t>
            </a:r>
            <a:r>
              <a:rPr lang="ru-RU" sz="3200" b="1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ФГБОУ ВО  «Чеченский государственный университет им. А.А. Кадырова»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5" name="TextBox 6"/>
          <p:cNvSpPr>
            <a:spLocks/>
          </p:cNvSpPr>
          <p:nvPr/>
        </p:nvSpPr>
        <p:spPr bwMode="auto">
          <a:xfrm>
            <a:off x="3712913" y="1609991"/>
            <a:ext cx="7279631" cy="769441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200" b="1" dirty="0">
                <a:solidFill>
                  <a:schemeClr val="bg1"/>
                </a:solidFill>
                <a:latin typeface="Times New Roman"/>
                <a:cs typeface="Times New Roman"/>
              </a:rPr>
              <a:t>Институт математики, физики и информационных технологий</a:t>
            </a:r>
            <a:endParaRPr b="1" dirty="0">
              <a:solidFill>
                <a:schemeClr val="bg1"/>
              </a:solidFill>
            </a:endParaRPr>
          </a:p>
        </p:txBody>
      </p:sp>
      <p:sp>
        <p:nvSpPr>
          <p:cNvPr id="6" name="Прямоугольник 9"/>
          <p:cNvSpPr>
            <a:spLocks noChangeArrowheads="1"/>
          </p:cNvSpPr>
          <p:nvPr/>
        </p:nvSpPr>
        <p:spPr bwMode="auto">
          <a:xfrm>
            <a:off x="1811522" y="2772553"/>
            <a:ext cx="9689729" cy="707886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40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Портфолио бакалавра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7" name="Прямоугольник 11"/>
          <p:cNvSpPr>
            <a:spLocks noChangeArrowheads="1"/>
          </p:cNvSpPr>
          <p:nvPr/>
        </p:nvSpPr>
        <p:spPr bwMode="auto">
          <a:xfrm>
            <a:off x="2924175" y="3933056"/>
            <a:ext cx="6916241" cy="972338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8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ФИО</a:t>
            </a:r>
            <a:r>
              <a:rPr lang="en-US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Хасанов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Умар</a:t>
            </a:r>
            <a:r>
              <a:rPr lang="ru-RU" sz="28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800" dirty="0" err="1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Исланович</a:t>
            </a:r>
            <a:endParaRPr lang="zh-CN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8" name="Прямоугольник 12"/>
          <p:cNvSpPr>
            <a:spLocks noChangeArrowheads="1"/>
          </p:cNvSpPr>
          <p:nvPr/>
        </p:nvSpPr>
        <p:spPr bwMode="auto">
          <a:xfrm>
            <a:off x="2924175" y="4473575"/>
            <a:ext cx="7464425" cy="461963"/>
          </a:xfrm>
          <a:prstGeom prst="rect">
            <a:avLst/>
          </a:prstGeom>
          <a:noFill/>
          <a:ln>
            <a:noFill/>
          </a:ln>
        </p:spPr>
        <p:txBody>
          <a:bodyPr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Форма обучения: Очная</a:t>
            </a:r>
            <a:endParaRPr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9" name="Прямоугольник 13"/>
          <p:cNvSpPr>
            <a:spLocks noChangeArrowheads="1"/>
          </p:cNvSpPr>
          <p:nvPr/>
        </p:nvSpPr>
        <p:spPr bwMode="auto">
          <a:xfrm>
            <a:off x="2924175" y="4891088"/>
            <a:ext cx="9267825" cy="1200329"/>
          </a:xfrm>
          <a:prstGeom prst="rect">
            <a:avLst/>
          </a:prstGeom>
          <a:noFill/>
          <a:ln>
            <a:noFill/>
          </a:ln>
        </p:spPr>
        <p:txBody>
          <a:bodyPr wrap="squar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Направление подготовки: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технологии и системы связи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>
              <a:defRPr/>
            </a:pPr>
            <a:r>
              <a:rPr lang="ru-RU" sz="2400" dirty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Профиль: </a:t>
            </a:r>
            <a:r>
              <a:rPr lang="ru-RU" sz="2400" dirty="0" smtClean="0">
                <a:solidFill>
                  <a:schemeClr val="bg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Инфокоммуникационные сети и системы</a:t>
            </a:r>
            <a:endParaRPr lang="ru-RU" sz="2400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10" name="Прямоугольник 14"/>
          <p:cNvSpPr>
            <a:spLocks noChangeArrowheads="1"/>
          </p:cNvSpPr>
          <p:nvPr/>
        </p:nvSpPr>
        <p:spPr bwMode="auto">
          <a:xfrm>
            <a:off x="2924175" y="5322907"/>
            <a:ext cx="5499888" cy="844770"/>
          </a:xfrm>
          <a:prstGeom prst="rect">
            <a:avLst/>
          </a:prstGeom>
          <a:noFill/>
          <a:ln>
            <a:noFill/>
          </a:ln>
        </p:spPr>
        <p:txBody>
          <a:bodyPr wrap="square">
            <a:no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endParaRPr lang="ru-RU" sz="2400" u="sng" dirty="0">
              <a:solidFill>
                <a:schemeClr val="bg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3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>
          <a:xfrm>
            <a:off x="-32317" y="-51848"/>
            <a:ext cx="3323679" cy="3323679"/>
          </a:xfrm>
          <a:prstGeom prst="rect">
            <a:avLst/>
          </a:prstGeom>
        </p:spPr>
      </p:pic>
    </p:spTree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bg>
      <p:bgPr>
        <a:solidFill>
          <a:srgbClr val="E8EFF9"/>
        </a:solidFill>
        <a:effectLst/>
      </p:bgPr>
    </p:bg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131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860332783"/>
              </p:ext>
            </p:extLst>
          </p:nvPr>
        </p:nvGraphicFramePr>
        <p:xfrm>
          <a:off x="695400" y="2285992"/>
          <a:ext cx="10040816" cy="4380349"/>
        </p:xfrm>
        <a:graphic>
          <a:graphicData uri="http://schemas.openxmlformats.org/drawingml/2006/table">
            <a:tbl>
              <a:tblPr/>
              <a:tblGrid>
                <a:gridCol w="888605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4674531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47768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516696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№</a:t>
                      </a:r>
                    </a:p>
                    <a:p>
                      <a:pPr algn="ctr"/>
                      <a:r>
                        <a:rPr lang="ru-RU" sz="140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r>
                        <a:rPr lang="en-US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/</a:t>
                      </a:r>
                      <a:r>
                        <a:rPr lang="ru-RU" sz="1400" baseline="0" dirty="0" err="1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п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Наименование дисциплины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algn="ctr"/>
                      <a:r>
                        <a:rPr lang="ru-RU" sz="1400" baseline="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Оценка</a:t>
                      </a:r>
                      <a:endParaRPr lang="ru-RU" sz="1400" dirty="0">
                        <a:solidFill>
                          <a:schemeClr val="tx1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303925">
                <a:tc gridSpan="3"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 семестр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 lang="ru-RU" dirty="0"/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64716">
                <a:tc>
                  <a:txBody>
                    <a:bodyPr/>
                    <a:lstStyle/>
                    <a:p>
                      <a:pPr marL="342900" indent="-342900" algn="ctr">
                        <a:buFontTx/>
                        <a:buNone/>
                      </a:pPr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История России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Информатика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kumimoji="0" lang="ru-RU" sz="1600" b="0" i="0" u="none" strike="noStrike" kern="0" cap="none" spc="0" normalizeH="0" baseline="0" noProof="0" dirty="0">
                        <a:ln>
                          <a:noFill/>
                        </a:ln>
                        <a:solidFill>
                          <a:prstClr val="black"/>
                        </a:solidFill>
                        <a:effectLst/>
                        <a:uLnTx/>
                        <a:uFillTx/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Математика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Иностранный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Обучение служением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Основы российской государственности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kumimoji="0" lang="ru-RU" sz="1600" b="0" i="0" u="none" strike="noStrike" kern="0" cap="none" spc="0" normalizeH="0" baseline="0" noProof="0" dirty="0">
                          <a:ln>
                            <a:noFill/>
                          </a:ln>
                          <a:solidFill>
                            <a:prstClr val="black"/>
                          </a:solidFill>
                          <a:effectLst/>
                          <a:uLnTx/>
                          <a:uFillTx/>
                          <a:latin typeface="Times New Roman" pitchFamily="18" charset="0"/>
                          <a:cs typeface="Times New Roman" pitchFamily="18" charset="0"/>
                        </a:rPr>
                        <a:t>Чеченский язык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9.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ru-RU" sz="1600" dirty="0">
                          <a:latin typeface="Times New Roman" pitchFamily="18" charset="0"/>
                          <a:cs typeface="Times New Roman" pitchFamily="18" charset="0"/>
                        </a:rPr>
                        <a:t>Физическая культура и спорт</a:t>
                      </a: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54749">
                <a:tc>
                  <a:txBody>
                    <a:bodyPr/>
                    <a:lstStyle/>
                    <a:p>
                      <a:pPr algn="ctr"/>
                      <a:r>
                        <a:rPr lang="en-US" sz="1400" dirty="0">
                          <a:solidFill>
                            <a:srgbClr val="0070C0"/>
                          </a:solidFill>
                          <a:latin typeface="Times New Roman" pitchFamily="18" charset="0"/>
                          <a:cs typeface="Times New Roman" pitchFamily="18" charset="0"/>
                        </a:rPr>
                        <a:t>10.</a:t>
                      </a:r>
                      <a:endParaRPr lang="ru-RU" sz="1400" dirty="0">
                        <a:solidFill>
                          <a:srgbClr val="0070C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indent="0" algn="ctr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575944776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2009884" y="314325"/>
            <a:ext cx="7856638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10322244"/>
              </p:ext>
            </p:extLst>
          </p:nvPr>
        </p:nvGraphicFramePr>
        <p:xfrm>
          <a:off x="738150" y="2143116"/>
          <a:ext cx="10525156" cy="4188620"/>
        </p:xfrm>
        <a:graphic>
          <a:graphicData uri="http://schemas.openxmlformats.org/drawingml/2006/table">
            <a:tbl>
              <a:tblPr/>
              <a:tblGrid>
                <a:gridCol w="931544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2483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345300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76821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80472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/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  <a:tr h="336572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3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2" name="Рисунок 1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97186" y="46869"/>
            <a:ext cx="1194920" cy="1194920"/>
          </a:xfrm>
          <a:prstGeom prst="rect">
            <a:avLst/>
          </a:prstGeom>
        </p:spPr>
      </p:pic>
    </p:spTree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1200430500"/>
              </p:ext>
            </p:extLst>
          </p:nvPr>
        </p:nvGraphicFramePr>
        <p:xfrm>
          <a:off x="191344" y="2136536"/>
          <a:ext cx="11712576" cy="4637393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3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9739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92573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3510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/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16695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257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351097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235120977"/>
              </p:ext>
            </p:extLst>
          </p:nvPr>
        </p:nvGraphicFramePr>
        <p:xfrm>
          <a:off x="166646" y="2357430"/>
          <a:ext cx="11712575" cy="4449650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lang="ru-RU" sz="16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6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endParaRPr lang="ru-RU" sz="1600" dirty="0"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66676336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868970118"/>
              </p:ext>
            </p:extLst>
          </p:nvPr>
        </p:nvGraphicFramePr>
        <p:xfrm>
          <a:off x="166646" y="2608408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7601632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491216389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79256774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3916035622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8973187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 showMasterPhAnim="0">
  <p:cSld>
    <p:spTree>
      <p:nvGrpSpPr>
        <p:cNvPr id="1" name=""/>
        <p:cNvGrpSpPr/>
        <p:nvPr/>
      </p:nvGrpSpPr>
      <p:grpSpPr bwMode="auto">
        <a:xfrm>
          <a:off x="0" y="0"/>
          <a:ext cx="0" cy="0"/>
          <a:chOff x="0" y="0"/>
          <a:chExt cx="0" cy="0"/>
        </a:xfrm>
      </p:grpSpPr>
      <p:sp>
        <p:nvSpPr>
          <p:cNvPr id="5" name="Прямоугольник 2"/>
          <p:cNvSpPr>
            <a:spLocks noChangeArrowheads="1"/>
          </p:cNvSpPr>
          <p:nvPr/>
        </p:nvSpPr>
        <p:spPr bwMode="auto">
          <a:xfrm>
            <a:off x="1986640" y="314325"/>
            <a:ext cx="7903125" cy="461665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 algn="ctr">
              <a:defRPr/>
            </a:pPr>
            <a:r>
              <a:rPr lang="ru-RU" sz="2400" b="1" dirty="0"/>
              <a:t> </a:t>
            </a:r>
            <a:r>
              <a:rPr lang="ru-RU" sz="2400" b="1" dirty="0">
                <a:latin typeface="Times New Roman" panose="02020603050405020304" pitchFamily="18" charset="0"/>
                <a:cs typeface="Times New Roman" panose="02020603050405020304" pitchFamily="18" charset="0"/>
              </a:rPr>
              <a:t>РЕЗУЛЬТАТЫ ПРОМЕЖУТОЧНОЙ АТТЕСТАЦИИ 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6" name="Прямоугольник 3"/>
          <p:cNvSpPr/>
          <p:nvPr/>
        </p:nvSpPr>
        <p:spPr bwMode="auto">
          <a:xfrm>
            <a:off x="0" y="1065213"/>
            <a:ext cx="12192000" cy="415925"/>
          </a:xfrm>
          <a:prstGeom prst="rect">
            <a:avLst/>
          </a:prstGeom>
          <a:solidFill>
            <a:schemeClr val="bg1"/>
          </a:solidFill>
          <a:ln w="6350"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7" name="Прямоугольник 4"/>
          <p:cNvSpPr/>
          <p:nvPr/>
        </p:nvSpPr>
        <p:spPr bwMode="auto">
          <a:xfrm>
            <a:off x="2679700" y="1120775"/>
            <a:ext cx="9512300" cy="304800"/>
          </a:xfrm>
          <a:prstGeom prst="rect">
            <a:avLst/>
          </a:prstGeom>
          <a:solidFill>
            <a:srgbClr val="4175B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0" y="1120775"/>
            <a:ext cx="2611438" cy="304800"/>
          </a:xfrm>
          <a:prstGeom prst="rect">
            <a:avLst/>
          </a:prstGeom>
          <a:solidFill>
            <a:srgbClr val="FFF2CB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/>
          </a:p>
        </p:txBody>
      </p:sp>
      <p:graphicFrame>
        <p:nvGraphicFramePr>
          <p:cNvPr id="9" name="Group 70"/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val="2351603226"/>
              </p:ext>
            </p:extLst>
          </p:nvPr>
        </p:nvGraphicFramePr>
        <p:xfrm>
          <a:off x="166646" y="2357430"/>
          <a:ext cx="11712575" cy="4200458"/>
        </p:xfrm>
        <a:graphic>
          <a:graphicData uri="http://schemas.openxmlformats.org/drawingml/2006/table">
            <a:tbl>
              <a:tblPr/>
              <a:tblGrid>
                <a:gridCol w="1036638">
                  <a:extLst>
                    <a:ext uri="{9D8B030D-6E8A-4147-A177-3AD203B41FA5}">
                      <a16:colId xmlns:a16="http://schemas.microsoft.com/office/drawing/2014/main" val="20000"/>
                    </a:ext>
                  </a:extLst>
                </a:gridCol>
                <a:gridCol w="5840412">
                  <a:extLst>
                    <a:ext uri="{9D8B030D-6E8A-4147-A177-3AD203B41FA5}">
                      <a16:colId xmlns:a16="http://schemas.microsoft.com/office/drawing/2014/main" val="20001"/>
                    </a:ext>
                  </a:extLst>
                </a:gridCol>
                <a:gridCol w="4835525">
                  <a:extLst>
                    <a:ext uri="{9D8B030D-6E8A-4147-A177-3AD203B41FA5}">
                      <a16:colId xmlns:a16="http://schemas.microsoft.com/office/drawing/2014/main" val="20002"/>
                    </a:ext>
                  </a:extLst>
                </a:gridCol>
              </a:tblGrid>
              <a:tr h="424366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№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mr-IN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Arial"/>
                        </a:rPr>
                        <a:t>п/п</a:t>
                      </a: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Наименование дисциплины</a:t>
                      </a:r>
                      <a:endParaRPr b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Оценка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0"/>
                  </a:ext>
                </a:extLst>
              </a:tr>
              <a:tr h="25522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gridSpan="2"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 семестр</a:t>
                      </a:r>
                      <a:endParaRPr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8DB3E2"/>
                    </a:solidFill>
                  </a:tcPr>
                </a:tc>
                <a:tc hMerge="1">
                  <a:txBody>
                    <a:bodyPr/>
                    <a:lstStyle/>
                    <a:p>
                      <a:endParaRPr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00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2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2.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3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3.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lang="ru-RU" sz="1400" b="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4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4.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5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5.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6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6.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7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7.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ea typeface="Arial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8"/>
                  </a:ext>
                </a:extLst>
              </a:tr>
              <a:tr h="32989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8.</a:t>
                      </a: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l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lang="ru-RU" sz="1400" b="0" i="0" u="none" strike="noStrike" cap="none" dirty="0">
                        <a:ln>
                          <a:noFill/>
                        </a:ln>
                        <a:solidFill>
                          <a:srgbClr val="000000"/>
                        </a:solidFill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3" marB="45703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algn="ctr">
                      <a:solidFill>
                        <a:srgbClr val="4175B5"/>
                      </a:solidFill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09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9.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0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r>
                        <a:rPr lang="ru-RU" sz="1400" b="0" i="0" u="none" strike="noStrike" cap="none" dirty="0">
                          <a:ln>
                            <a:noFill/>
                          </a:ln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10.</a:t>
                      </a: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algn="l"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1"/>
                  </a:ext>
                </a:extLst>
              </a:tr>
              <a:tr h="294874">
                <a:tc>
                  <a:txBody>
                    <a:bodyPr/>
                    <a:lstStyle/>
                    <a:p>
                      <a:pPr algn="ctr">
                        <a:defRPr/>
                      </a:pPr>
                      <a:r>
                        <a:rPr lang="ru-RU" sz="1400" b="0" dirty="0">
                          <a:solidFill>
                            <a:schemeClr val="tx1"/>
                          </a:solidFill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11.</a:t>
                      </a:r>
                      <a:endParaRPr sz="1400" b="0" dirty="0">
                        <a:solidFill>
                          <a:schemeClr val="tx1"/>
                        </a:solidFill>
                        <a:latin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T="45705" marB="45705" anchor="ctr">
                    <a:lnL w="19050" algn="ctr">
                      <a:solidFill>
                        <a:srgbClr val="4175B5"/>
                      </a:solidFill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tc>
                  <a:txBody>
                    <a:bodyPr/>
                    <a:lstStyle/>
                    <a:p>
                      <a:pPr marL="0" marR="0" lvl="0" indent="0" algn="ctr" defTabSz="914400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defRPr/>
                      </a:pPr>
                      <a:endParaRPr sz="1400" dirty="0">
                        <a:latin typeface="Times New Roman" pitchFamily="18" charset="0"/>
                        <a:cs typeface="Times New Roman" pitchFamily="18" charset="0"/>
                      </a:endParaRPr>
                    </a:p>
                  </a:txBody>
                  <a:tcPr marT="45705" marB="45705" anchor="ctr">
                    <a:lnL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9050" algn="ctr">
                      <a:solidFill>
                        <a:srgbClr val="4175B5"/>
                      </a:solidFill>
                    </a:lnR>
                    <a:lnT w="19050" cap="flat" cmpd="sng" algn="ctr">
                      <a:solidFill>
                        <a:srgbClr val="4175B5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9050" algn="ctr">
                      <a:solidFill>
                        <a:srgbClr val="4175B5"/>
                      </a:solidFill>
                    </a:lnB>
                    <a:solidFill>
                      <a:srgbClr val="EEF2FA"/>
                    </a:solidFill>
                  </a:tcPr>
                </a:tc>
                <a:extLst>
                  <a:ext uri="{0D108BD9-81ED-4DB2-BD59-A6C34878D82A}">
                    <a16:rowId xmlns:a16="http://schemas.microsoft.com/office/drawing/2014/main" val="10012"/>
                  </a:ext>
                </a:extLst>
              </a:tr>
            </a:tbl>
          </a:graphicData>
        </a:graphic>
      </p:graphicFrame>
      <p:sp>
        <p:nvSpPr>
          <p:cNvPr id="10" name="TextBox 14"/>
          <p:cNvSpPr>
            <a:spLocks/>
          </p:cNvSpPr>
          <p:nvPr/>
        </p:nvSpPr>
        <p:spPr bwMode="auto">
          <a:xfrm>
            <a:off x="493713" y="1714500"/>
            <a:ext cx="4551246" cy="369332"/>
          </a:xfrm>
          <a:prstGeom prst="rect">
            <a:avLst/>
          </a:prstGeom>
          <a:noFill/>
          <a:ln>
            <a:noFill/>
          </a:ln>
        </p:spPr>
        <p:txBody>
          <a:bodyPr wrap="none">
            <a:spAutoFit/>
          </a:bodyPr>
          <a:lstStyle>
            <a:lvl1pPr>
              <a:defRPr>
                <a:solidFill>
                  <a:schemeClr val="tx1"/>
                </a:solidFill>
                <a:latin typeface="Arial"/>
                <a:cs typeface="Arial"/>
              </a:defRPr>
            </a:lvl1pPr>
            <a:lvl2pPr marL="742950" indent="-285750">
              <a:defRPr>
                <a:solidFill>
                  <a:schemeClr val="tx1"/>
                </a:solidFill>
                <a:latin typeface="Arial"/>
                <a:cs typeface="Arial"/>
              </a:defRPr>
            </a:lvl2pPr>
            <a:lvl3pPr marL="11430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3pPr>
            <a:lvl4pPr marL="16002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4pPr>
            <a:lvl5pPr marL="2057400" indent="-228600">
              <a:defRPr>
                <a:solidFill>
                  <a:schemeClr val="tx1"/>
                </a:solidFill>
                <a:latin typeface="Arial"/>
                <a:cs typeface="Arial"/>
              </a:defRPr>
            </a:lvl5pPr>
            <a:lvl6pPr marL="25146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6pPr>
            <a:lvl7pPr marL="29718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7pPr>
            <a:lvl8pPr marL="34290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8pPr>
            <a:lvl9pPr marL="3886200" indent="-228600">
              <a:spcBef>
                <a:spcPts val="0"/>
              </a:spcBef>
              <a:spcAft>
                <a:spcPts val="0"/>
              </a:spcAft>
              <a:defRPr>
                <a:solidFill>
                  <a:schemeClr val="tx1"/>
                </a:solidFill>
                <a:latin typeface="Arial"/>
                <a:cs typeface="Arial"/>
              </a:defRPr>
            </a:lvl9pPr>
          </a:lstStyle>
          <a:p>
            <a:pPr>
              <a:defRPr/>
            </a:pPr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Оценки, полученные на экзаменах и зачетах</a:t>
            </a:r>
            <a:endParaRPr dirty="0"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pic>
        <p:nvPicPr>
          <p:cNvPr id="11" name="Рисунок 10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0" y="-26980"/>
            <a:ext cx="1195635" cy="1195635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033881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Прямоугольник 6"/>
          <p:cNvSpPr/>
          <p:nvPr/>
        </p:nvSpPr>
        <p:spPr bwMode="auto">
          <a:xfrm>
            <a:off x="119336" y="260648"/>
            <a:ext cx="11798300" cy="1160462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 общественной и научной жизни университета</a:t>
            </a:r>
          </a:p>
        </p:txBody>
      </p:sp>
      <p:sp>
        <p:nvSpPr>
          <p:cNvPr id="5" name="Прямоугольник 5"/>
          <p:cNvSpPr/>
          <p:nvPr/>
        </p:nvSpPr>
        <p:spPr bwMode="auto">
          <a:xfrm>
            <a:off x="119336" y="1772816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6" name="Прямоугольник 5"/>
          <p:cNvSpPr/>
          <p:nvPr/>
        </p:nvSpPr>
        <p:spPr bwMode="auto">
          <a:xfrm>
            <a:off x="119336" y="2774950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>
              <a:solidFill>
                <a:schemeClr val="lt1"/>
              </a:solidFill>
            </a:endParaRPr>
          </a:p>
        </p:txBody>
      </p:sp>
      <p:sp>
        <p:nvSpPr>
          <p:cNvPr id="7" name="Прямоугольник 5"/>
          <p:cNvSpPr/>
          <p:nvPr/>
        </p:nvSpPr>
        <p:spPr bwMode="auto">
          <a:xfrm>
            <a:off x="119336" y="3708707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endParaRPr lang="ru-RU" dirty="0">
              <a:solidFill>
                <a:schemeClr val="tx1"/>
              </a:solidFill>
              <a:latin typeface="Arial" panose="020B0604020202020204" pitchFamily="34" charset="0"/>
              <a:cs typeface="Arial" panose="020B0604020202020204" pitchFamily="34" charset="0"/>
            </a:endParaRPr>
          </a:p>
        </p:txBody>
      </p:sp>
      <p:sp>
        <p:nvSpPr>
          <p:cNvPr id="8" name="Прямоугольник 5"/>
          <p:cNvSpPr/>
          <p:nvPr/>
        </p:nvSpPr>
        <p:spPr bwMode="auto">
          <a:xfrm>
            <a:off x="119336" y="5686694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endParaRPr lang="ru-RU" dirty="0">
              <a:solidFill>
                <a:schemeClr val="tx1"/>
              </a:solidFill>
            </a:endParaRPr>
          </a:p>
        </p:txBody>
      </p:sp>
      <p:sp>
        <p:nvSpPr>
          <p:cNvPr id="9" name="Прямоугольник 5"/>
          <p:cNvSpPr/>
          <p:nvPr/>
        </p:nvSpPr>
        <p:spPr bwMode="auto">
          <a:xfrm>
            <a:off x="119336" y="4741802"/>
            <a:ext cx="11798300" cy="736600"/>
          </a:xfrm>
          <a:prstGeom prst="rect">
            <a:avLst/>
          </a:prstGeom>
          <a:solidFill>
            <a:srgbClr val="FFF2CB"/>
          </a:solidFill>
          <a:ln>
            <a:solidFill>
              <a:srgbClr val="F5BD14"/>
            </a:solidFill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anchor="ctr"/>
          <a:lstStyle/>
          <a:p>
            <a:pPr algn="ctr">
              <a:spcBef>
                <a:spcPts val="0"/>
              </a:spcBef>
              <a:spcAft>
                <a:spcPts val="0"/>
              </a:spcAft>
              <a:defRPr/>
            </a:pPr>
            <a:r>
              <a:rPr lang="ru-RU" dirty="0">
                <a:solidFill>
                  <a:schemeClr val="tx1"/>
                </a:solidFill>
              </a:rPr>
              <a:t> </a:t>
            </a:r>
          </a:p>
        </p:txBody>
      </p:sp>
      <p:pic>
        <p:nvPicPr>
          <p:cNvPr id="10" name="Рисунок 9"/>
          <p:cNvPicPr>
            <a:picLocks noChangeAspect="1"/>
          </p:cNvPicPr>
          <p:nvPr/>
        </p:nvPicPr>
        <p:blipFill>
          <a:blip r:embed="rId2">
            <a:extLst>
              <a:ext uri="{28A0092B-C50C-407E-A947-70E740481C1C}">
                <a14:useLocalDpi xmlns:a14="http://schemas.microsoft.com/office/drawing/2010/main" val="0"/>
              </a:ext>
            </a:extLst>
          </a:blip>
          <a:stretch>
            <a:fillRect/>
          </a:stretch>
        </p:blipFill>
        <p:spPr bwMode="auto">
          <a:xfrm>
            <a:off x="195263" y="293889"/>
            <a:ext cx="1195635" cy="1195635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214281" y="1802624"/>
            <a:ext cx="6192688" cy="64633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Участие во всероссийской образовательной акции по информационным технологиям «ИТ-диктант»</a:t>
            </a:r>
          </a:p>
        </p:txBody>
      </p:sp>
      <p:sp>
        <p:nvSpPr>
          <p:cNvPr id="15" name="TextBox 14">
            <a:extLst>
              <a:ext uri="{FF2B5EF4-FFF2-40B4-BE49-F238E27FC236}">
                <a16:creationId xmlns:a16="http://schemas.microsoft.com/office/drawing/2014/main" id="{4DA84D99-4664-48DD-A7AA-BFC3C86794B8}"/>
              </a:ext>
            </a:extLst>
          </p:cNvPr>
          <p:cNvSpPr txBox="1"/>
          <p:nvPr/>
        </p:nvSpPr>
        <p:spPr>
          <a:xfrm>
            <a:off x="195263" y="2894415"/>
            <a:ext cx="6192688" cy="36933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ru-RU" dirty="0"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</p:txBody>
      </p:sp>
    </p:spTree>
    <p:extLst>
      <p:ext uri="{BB962C8B-B14F-4D97-AF65-F5344CB8AC3E}">
        <p14:creationId xmlns:p14="http://schemas.microsoft.com/office/powerpoint/2010/main" val="3370858206"/>
      </p:ext>
    </p:extLst>
  </p:cSld>
  <p:clrMapOvr>
    <a:masterClrMapping/>
  </p:clrMapOvr>
</p:sld>
</file>

<file path=ppt/theme/_rels/theme1.xml.rels><?xml version="1.0" encoding="UTF-8" standalone="yes"?>
<Relationships xmlns="http://schemas.openxmlformats.org/package/2006/relationships"><Relationship Id="rId1" Type="http://schemas.openxmlformats.org/officeDocument/2006/relationships/image" Target="../media/image1.jpeg"/></Relationships>
</file>

<file path=ppt/theme/theme1.xml><?xml version="1.0" encoding="utf-8"?>
<a:theme xmlns:a="http://schemas.openxmlformats.org/drawingml/2006/main" name="Поток">
  <a:themeElements>
    <a:clrScheme name="Поток">
      <a:dk1>
        <a:sysClr val="windowText" lastClr="000000"/>
      </a:dk1>
      <a:lt1>
        <a:sysClr val="window" lastClr="FFFFFF"/>
      </a:lt1>
      <a:dk2>
        <a:srgbClr val="04617B"/>
      </a:dk2>
      <a:lt2>
        <a:srgbClr val="DBF5F9"/>
      </a:lt2>
      <a:accent1>
        <a:srgbClr val="0F6FC6"/>
      </a:accent1>
      <a:accent2>
        <a:srgbClr val="009DD9"/>
      </a:accent2>
      <a:accent3>
        <a:srgbClr val="0BD0D9"/>
      </a:accent3>
      <a:accent4>
        <a:srgbClr val="10CF9B"/>
      </a:accent4>
      <a:accent5>
        <a:srgbClr val="7CCA62"/>
      </a:accent5>
      <a:accent6>
        <a:srgbClr val="A5C249"/>
      </a:accent6>
      <a:hlink>
        <a:srgbClr val="E2D700"/>
      </a:hlink>
      <a:folHlink>
        <a:srgbClr val="85DFD0"/>
      </a:folHlink>
    </a:clrScheme>
    <a:fontScheme name="Поток">
      <a:majorFont>
        <a:latin typeface="Calibri"/>
        <a:ea typeface="Arial"/>
        <a:cs typeface="Arial"/>
      </a:majorFont>
      <a:minorFont>
        <a:latin typeface="Constantia"/>
        <a:ea typeface="Arial"/>
        <a:cs typeface="Arial"/>
      </a:minorFont>
    </a:fontScheme>
    <a:fmtScheme name="Трек">
      <a:fillStyleLst>
        <a:solidFill>
          <a:schemeClr val="phClr"/>
        </a:solidFill>
        <a:gradFill>
          <a:gsLst>
            <a:gs pos="0">
              <a:schemeClr val="phClr">
                <a:tint val="30000"/>
                <a:satMod val="250000"/>
              </a:schemeClr>
            </a:gs>
            <a:gs pos="72000">
              <a:schemeClr val="phClr">
                <a:tint val="75000"/>
                <a:satMod val="210000"/>
              </a:schemeClr>
            </a:gs>
            <a:gs pos="100000">
              <a:schemeClr val="phClr">
                <a:tint val="85000"/>
                <a:satMod val="210000"/>
              </a:schemeClr>
            </a:gs>
          </a:gsLst>
          <a:lin ang="5400000" scaled="1"/>
        </a:gradFill>
        <a:gradFill>
          <a:gsLst>
            <a:gs pos="0">
              <a:schemeClr val="phClr">
                <a:tint val="75000"/>
                <a:shade val="85000"/>
                <a:satMod val="230000"/>
              </a:schemeClr>
            </a:gs>
            <a:gs pos="25000">
              <a:schemeClr val="phClr">
                <a:tint val="90000"/>
                <a:shade val="70000"/>
                <a:satMod val="220000"/>
              </a:schemeClr>
            </a:gs>
            <a:gs pos="50000">
              <a:schemeClr val="phClr">
                <a:tint val="90000"/>
                <a:shade val="58000"/>
                <a:satMod val="225000"/>
              </a:schemeClr>
            </a:gs>
            <a:gs pos="65000">
              <a:schemeClr val="phClr">
                <a:tint val="90000"/>
                <a:shade val="58000"/>
                <a:satMod val="225000"/>
              </a:schemeClr>
            </a:gs>
            <a:gs pos="80000">
              <a:schemeClr val="phClr">
                <a:tint val="90000"/>
                <a:shade val="69000"/>
                <a:satMod val="220000"/>
              </a:schemeClr>
            </a:gs>
            <a:gs pos="100000">
              <a:schemeClr val="phClr">
                <a:tint val="77000"/>
                <a:shade val="80000"/>
                <a:satMod val="230000"/>
              </a:schemeClr>
            </a:gs>
          </a:gsLst>
          <a:lin ang="5400000" scaled="1"/>
        </a:gradFill>
      </a:fillStyleLst>
      <a:lnStyleLst>
        <a:ln w="10000" cap="flat" cmpd="sng" algn="ctr">
          <a:solidFill>
            <a:schemeClr val="phClr"/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</a:effectStyleLst>
      <a:bgFillStyleLst>
        <a:solidFill>
          <a:schemeClr val="phClr"/>
        </a:solidFill>
        <a:gradFill>
          <a:gsLst>
            <a:gs pos="0">
              <a:schemeClr val="phClr">
                <a:tint val="80000"/>
                <a:satMod val="400000"/>
              </a:schemeClr>
            </a:gs>
            <a:gs pos="25000">
              <a:schemeClr val="phClr">
                <a:tint val="83000"/>
                <a:satMod val="320000"/>
              </a:schemeClr>
            </a:gs>
            <a:gs pos="100000">
              <a:schemeClr val="phClr">
                <a:shade val="15000"/>
                <a:satMod val="320000"/>
              </a:schemeClr>
            </a:gs>
          </a:gsLst>
          <a:path path="circle"/>
        </a:gradFill>
        <a:blipFill>
          <a:blip xmlns:r="http://schemas.openxmlformats.org/officeDocument/2006/relationships" r:embed="rId1">
            <a:duotone>
              <a:schemeClr val="phClr">
                <a:shade val="90000"/>
                <a:satMod val="150000"/>
              </a:schemeClr>
              <a:schemeClr val="phClr">
                <a:tint val="88000"/>
                <a:satMod val="150000"/>
              </a:schemeClr>
            </a:duotone>
          </a:blip>
          <a:tile tx="0" ty="0" sx="65000" sy="65000" flip="none" algn="tl"/>
        </a:blip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3632</TotalTime>
  <Words>401</Words>
  <Application>Microsoft Office PowerPoint</Application>
  <DocSecurity>0</DocSecurity>
  <PresentationFormat>Широкоэкранный</PresentationFormat>
  <Paragraphs>162</Paragraphs>
  <Slides>10</Slides>
  <Notes>0</Notes>
  <HiddenSlides>0</HiddenSlides>
  <MMClips>0</MMClips>
  <ScaleCrop>false</ScaleCrop>
  <HeadingPairs>
    <vt:vector size="6" baseType="variant">
      <vt:variant>
        <vt:lpstr>Использованные шрифты</vt:lpstr>
      </vt:variant>
      <vt:variant>
        <vt:i4>5</vt:i4>
      </vt:variant>
      <vt:variant>
        <vt:lpstr>Тема</vt:lpstr>
      </vt:variant>
      <vt:variant>
        <vt:i4>1</vt:i4>
      </vt:variant>
      <vt:variant>
        <vt:lpstr>Заголовки слайдов</vt:lpstr>
      </vt:variant>
      <vt:variant>
        <vt:i4>10</vt:i4>
      </vt:variant>
    </vt:vector>
  </HeadingPairs>
  <TitlesOfParts>
    <vt:vector size="16" baseType="lpstr">
      <vt:lpstr>Arial</vt:lpstr>
      <vt:lpstr>Calibri</vt:lpstr>
      <vt:lpstr>Constantia</vt:lpstr>
      <vt:lpstr>Times New Roman</vt:lpstr>
      <vt:lpstr>Wingdings 2</vt:lpstr>
      <vt:lpstr>Поток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  <vt:lpstr>Презентация PowerPoint</vt:lpstr>
    </vt:vector>
  </TitlesOfParts>
  <LinksUpToDate>false</LinksUpToDate>
  <SharedDoc>false</SharedDoc>
  <HyperlinkBase/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Презентация PowerPoint</dc:title>
  <dc:creator>Ramzan Hadzhimuratov</dc:creator>
  <cp:lastModifiedBy>Admin</cp:lastModifiedBy>
  <cp:revision>99</cp:revision>
  <dcterms:created xsi:type="dcterms:W3CDTF">2017-02-20T01:33:13Z</dcterms:created>
  <dcterms:modified xsi:type="dcterms:W3CDTF">2026-10-05T19:23:57Z</dcterms:modified>
  <dc:identifier/>
  <dc:language/>
  <cp:version/>
</cp:coreProperties>
</file>