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0" r:id="rId4"/>
    <p:sldId id="269" r:id="rId5"/>
    <p:sldId id="271" r:id="rId6"/>
    <p:sldId id="272" r:id="rId7"/>
    <p:sldId id="273" r:id="rId8"/>
    <p:sldId id="274" r:id="rId9"/>
    <p:sldId id="275" r:id="rId10"/>
    <p:sldId id="270" r:id="rId11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marL="2286000" algn="l" defTabSz="914400">
      <a:defRPr>
        <a:solidFill>
          <a:schemeClr val="tx1"/>
        </a:solidFill>
        <a:latin typeface="Arial"/>
        <a:ea typeface="+mn-ea"/>
        <a:cs typeface="Arial"/>
      </a:defRPr>
    </a:lvl6pPr>
    <a:lvl7pPr marL="2743200" algn="l" defTabSz="914400">
      <a:defRPr>
        <a:solidFill>
          <a:schemeClr val="tx1"/>
        </a:solidFill>
        <a:latin typeface="Arial"/>
        <a:ea typeface="+mn-ea"/>
        <a:cs typeface="Arial"/>
      </a:defRPr>
    </a:lvl7pPr>
    <a:lvl8pPr marL="3200400" algn="l" defTabSz="914400">
      <a:defRPr>
        <a:solidFill>
          <a:schemeClr val="tx1"/>
        </a:solidFill>
        <a:latin typeface="Arial"/>
        <a:ea typeface="+mn-ea"/>
        <a:cs typeface="Arial"/>
      </a:defRPr>
    </a:lvl8pPr>
    <a:lvl9pPr marL="3657600" algn="l" defTabSz="914400">
      <a:defRPr>
        <a:solidFill>
          <a:schemeClr val="tx1"/>
        </a:solidFill>
        <a:latin typeface="Arial"/>
        <a:ea typeface="+mn-ea"/>
        <a:cs typeface="Arial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>
    <p:extLst>
      <p:ext uri="{19B8F6BF-5375-455C-9EA6-DF929625EA0E}">
        <p15:presenceInfo xmlns:p15="http://schemas.microsoft.com/office/powerpoint/2012/main" userId="А2-06-1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4660"/>
  </p:normalViewPr>
  <p:slideViewPr>
    <p:cSldViewPr>
      <p:cViewPr varScale="1">
        <p:scale>
          <a:sx n="83" d="100"/>
          <a:sy n="83" d="100"/>
        </p:scale>
        <p:origin x="826" y="91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>
            <a:spLocks/>
          </p:cNvSpPr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>
            <a:spLocks/>
          </p:cNvSpPr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2924175" y="3933056"/>
            <a:ext cx="6680813" cy="972338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</a:t>
            </a:r>
            <a:r>
              <a:rPr lang="en-US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Солтаев</a:t>
            </a:r>
            <a: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Магомед </a:t>
            </a:r>
            <a:r>
              <a:rPr lang="ru-RU" sz="28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Кельманович</a:t>
            </a:r>
            <a:endParaRPr lang="zh-CN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2924175" y="4473575"/>
            <a:ext cx="7464425" cy="46196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2924175" y="4891088"/>
            <a:ext cx="9267825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подготовки: 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Инфокоммуникационные технологии и системы связи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Профиль: 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Инфокоммуникационные сети и системы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0332783"/>
              </p:ext>
            </p:extLst>
          </p:nvPr>
        </p:nvGraphicFramePr>
        <p:xfrm>
          <a:off x="695400" y="2285992"/>
          <a:ext cx="10040816" cy="4380349"/>
        </p:xfrm>
        <a:graphic>
          <a:graphicData uri="http://schemas.openxmlformats.org/drawingml/2006/table">
            <a:tbl>
              <a:tblPr/>
              <a:tblGrid>
                <a:gridCol w="8886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77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История России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Информатика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Математика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Обучение служением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Основы российской государственности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Чеченский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944776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0322244"/>
              </p:ext>
            </p:extLst>
          </p:nvPr>
        </p:nvGraphicFramePr>
        <p:xfrm>
          <a:off x="738150" y="2143116"/>
          <a:ext cx="10525156" cy="418862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0430500"/>
              </p:ext>
            </p:extLst>
          </p:nvPr>
        </p:nvGraphicFramePr>
        <p:xfrm>
          <a:off x="191344" y="2136536"/>
          <a:ext cx="11712576" cy="4637393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5120977"/>
              </p:ext>
            </p:extLst>
          </p:nvPr>
        </p:nvGraphicFramePr>
        <p:xfrm>
          <a:off x="166646" y="2357430"/>
          <a:ext cx="11712575" cy="444965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676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8970118"/>
              </p:ext>
            </p:extLst>
          </p:nvPr>
        </p:nvGraphicFramePr>
        <p:xfrm>
          <a:off x="166646" y="2608408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01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1216389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256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6035622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731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1603226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38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214281" y="1802624"/>
            <a:ext cx="6192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во всероссийской образовательной акции по информационным технологиям «ИТ-диктант»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708582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3554</TotalTime>
  <Words>401</Words>
  <Application>Microsoft Office PowerPoint</Application>
  <DocSecurity>0</DocSecurity>
  <PresentationFormat>Широкоэкранный</PresentationFormat>
  <Paragraphs>162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Constantia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Admin</cp:lastModifiedBy>
  <cp:revision>90</cp:revision>
  <dcterms:created xsi:type="dcterms:W3CDTF">2017-02-20T01:33:13Z</dcterms:created>
  <dcterms:modified xsi:type="dcterms:W3CDTF">2026-10-05T18:05:59Z</dcterms:modified>
  <dc:identifier/>
  <dc:language/>
  <cp:version/>
</cp:coreProperties>
</file>