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61" d="100"/>
          <a:sy n="61" d="100"/>
        </p:scale>
        <p:origin x="90" y="10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680813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Сайдал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-Алиев Ислам </a:t>
            </a:r>
            <a:r>
              <a:rPr lang="ru-RU" sz="28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Рахманович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9148489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Инфокоммуникационные технологии и системы связи</a:t>
            </a: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Профиль: Инфокоммуникационные сети и системы</a:t>
            </a: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33278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2224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430500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392</TotalTime>
  <Words>417</Words>
  <Application>Microsoft Office PowerPoint</Application>
  <DocSecurity>0</DocSecurity>
  <PresentationFormat>Широкоэкранный</PresentationFormat>
  <Paragraphs>162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User</cp:lastModifiedBy>
  <cp:revision>96</cp:revision>
  <dcterms:created xsi:type="dcterms:W3CDTF">2017-02-20T01:33:13Z</dcterms:created>
  <dcterms:modified xsi:type="dcterms:W3CDTF">2026-10-08T08:37:34Z</dcterms:modified>
  <dc:identifier/>
  <dc:language/>
  <cp:version/>
</cp:coreProperties>
</file>