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1" d="100"/>
          <a:sy n="61" d="100"/>
        </p:scale>
        <p:origin x="90" y="10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Пициев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Магомед 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Анзорович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14848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390</TotalTime>
  <Words>417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User</cp:lastModifiedBy>
  <cp:revision>95</cp:revision>
  <dcterms:created xsi:type="dcterms:W3CDTF">2017-02-20T01:33:13Z</dcterms:created>
  <dcterms:modified xsi:type="dcterms:W3CDTF">2026-10-08T08:35:41Z</dcterms:modified>
  <dc:identifier/>
  <dc:language/>
  <cp:version/>
</cp:coreProperties>
</file>