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>
    <p:restoredLeft sz="12017" autoAdjust="0"/>
    <p:restoredTop sz="94660"/>
  </p:normalViewPr>
  <p:slideViewPr>
    <p:cSldViewPr>
      <p:cViewPr varScale="1">
        <p:scale>
          <a:sx n="107" d="100"/>
          <a:sy n="107" d="100"/>
        </p:scale>
        <p:origin x="92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03.10.2026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03.10.2026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03.10.2026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03.10.2026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03.10.2026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03.10.2026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03.10.2026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03.10.2026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03.10.2026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03.10.2026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03.10.2026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03.10.2026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en-US"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438650" cy="11582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altLang="en-US" lang="zh-CN"/>
          </a:p>
          <a:p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altLang="en-US" lang="zh-CN"/>
          </a:p>
          <a:p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сети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altLang="en-US"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altLang="en-US" lang="zh-CN"/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aseline="0" b="0" cap="none" dirty="0" sz="1600" i="0" kern="0" kumimoji="0" lang="ru-RU" noProof="0" normalizeH="0" spc="0" strike="noStrike" u="none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551246" cy="369332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14281" y="1802624"/>
            <a:ext cx="6192688" cy="646331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Login</cp:lastModifiedBy>
  <dcterms:created xsi:type="dcterms:W3CDTF">2017-02-19T19:33:13Z</dcterms:created>
  <dcterms:modified xsi:type="dcterms:W3CDTF">2026-10-06T14:12:05Z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5ba81b01d8e542f59925cc5064a427d8_23</vt:lpwstr>
  </property>
</Properties>
</file>