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0" r:id="rId12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9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7" d="100"/>
          <a:sy n="107" d="100"/>
        </p:scale>
        <p:origin x="924" y="138"/>
      </p:cViewPr>
      <p:guideLst>
        <p:guide orient="horz" pos="219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190"/>
            <a:ext cx="9246235" cy="97218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Кациев Ахдан </a:t>
            </a:r>
            <a:endParaRPr lang="ru-RU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358005"/>
            <a:ext cx="7464425" cy="44069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2924175" y="4714875"/>
            <a:ext cx="9257665" cy="16033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Направление подготовки: 11.03.02. «Инфокоммуникационные технологии и системы связи»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Профиль: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1829</Words>
  <Application>WPS Presentation</Application>
  <PresentationFormat>Широкоэкранный</PresentationFormat>
  <Paragraphs>333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Arial</vt:lpstr>
      <vt:lpstr>Calibri</vt:lpstr>
      <vt:lpstr>Wingdings 2</vt:lpstr>
      <vt:lpstr>Times New Roman</vt:lpstr>
      <vt:lpstr>Times New Roman</vt:lpstr>
      <vt:lpstr>Constantia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х</cp:lastModifiedBy>
  <cp:revision>84</cp:revision>
  <dcterms:created xsi:type="dcterms:W3CDTF">2017-02-20T01:33:00Z</dcterms:created>
  <dcterms:modified xsi:type="dcterms:W3CDTF">2026-10-06T14:48:31Z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1033-12.1.0.28485</vt:lpwstr>
  </property>
  <property fmtid="{D5CDD505-2E9C-101B-9397-08002B2CF9AE}" pid="3" name="ICV">
    <vt:lpwstr>47E5581D14FB403B80DCC4F68E03349D_12</vt:lpwstr>
  </property>
</Properties>
</file>