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6" d="100"/>
          <a:sy n="66" d="100"/>
        </p:scale>
        <p:origin x="90" y="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98824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Касумов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Ислам Аюбович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9264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«Инфокоммуникационные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379</TotalTime>
  <Words>420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Login</cp:lastModifiedBy>
  <cp:revision>103</cp:revision>
  <dcterms:created xsi:type="dcterms:W3CDTF">2017-02-20T01:33:13Z</dcterms:created>
  <dcterms:modified xsi:type="dcterms:W3CDTF">2026-10-08T07:29:03Z</dcterms:modified>
  <dc:identifier/>
  <dc:language/>
  <cp:version/>
</cp:coreProperties>
</file>