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4660"/>
  </p:normalViewPr>
  <p:slideViewPr>
    <p:cSldViewPr>
      <p:cViewPr varScale="1">
        <p:scale>
          <a:sx n="66" d="100"/>
          <a:sy n="66" d="100"/>
        </p:scale>
        <p:origin x="90" y="9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2924175" y="3933056"/>
            <a:ext cx="6988249" cy="972338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ФИО: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Имурзаев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Апти </a:t>
            </a:r>
            <a:r>
              <a:rPr lang="ru-RU" sz="28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Рохманович</a:t>
            </a:r>
            <a:endParaRPr lang="zh-C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2924175" y="4473575"/>
            <a:ext cx="7464425" cy="4619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2924175" y="4891088"/>
            <a:ext cx="8692642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подготовки: «Инфокоммуникационные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технологии и системы связи»</a:t>
            </a:r>
          </a:p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Профиль: Инфокоммуникационные сети и системы</a:t>
            </a: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0332783"/>
              </p:ext>
            </p:extLst>
          </p:nvPr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77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История России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Информатика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Математика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Обучение служением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Основы российской государственности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Чеченский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944776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0322244"/>
              </p:ext>
            </p:extLst>
          </p:nvPr>
        </p:nvGraphicFramePr>
        <p:xfrm>
          <a:off x="738150" y="2143116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0430500"/>
              </p:ext>
            </p:extLst>
          </p:nvPr>
        </p:nvGraphicFramePr>
        <p:xfrm>
          <a:off x="191344" y="2136536"/>
          <a:ext cx="11712576" cy="4637393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5120977"/>
              </p:ext>
            </p:extLst>
          </p:nvPr>
        </p:nvGraphicFramePr>
        <p:xfrm>
          <a:off x="166646" y="2357430"/>
          <a:ext cx="11712575" cy="444965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8970118"/>
              </p:ext>
            </p:extLst>
          </p:nvPr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1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1216389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5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6035622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31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1603226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8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214281" y="1802624"/>
            <a:ext cx="6192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во всероссийской образовательной акции по информационным технологиям «ИТ-диктант»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377</TotalTime>
  <Words>420</Words>
  <Application>Microsoft Office PowerPoint</Application>
  <DocSecurity>0</DocSecurity>
  <PresentationFormat>Широкоэкранный</PresentationFormat>
  <Paragraphs>163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Constantia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Login</cp:lastModifiedBy>
  <cp:revision>102</cp:revision>
  <dcterms:created xsi:type="dcterms:W3CDTF">2017-02-20T01:33:13Z</dcterms:created>
  <dcterms:modified xsi:type="dcterms:W3CDTF">2026-10-08T07:27:11Z</dcterms:modified>
  <dc:identifier/>
  <dc:language/>
  <cp:version/>
</cp:coreProperties>
</file>