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omments/comment1.xml" ContentType="application/vnd.openxmlformats-officedocument.presentationml.comment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9" r:id="rId3"/>
    <p:sldId id="260" r:id="rId4"/>
    <p:sldId id="269" r:id="rId5"/>
    <p:sldId id="271" r:id="rId6"/>
    <p:sldId id="272" r:id="rId7"/>
    <p:sldId id="273" r:id="rId8"/>
    <p:sldId id="274" r:id="rId9"/>
    <p:sldId id="275" r:id="rId10"/>
    <p:sldId id="270" r:id="rId11"/>
  </p:sldIdLst>
  <p:sldSz cx="12192000" cy="6858000"/>
  <p:notesSz cx="6858000" cy="12192000"/>
  <p:defaultTextStyle>
    <a:defPPr>
      <a:defRPr lang="ru-RU"/>
    </a:defPPr>
    <a:lvl1pPr algn="l">
      <a:spcBef>
        <a:spcPts val="0"/>
      </a:spcBef>
      <a:spcAft>
        <a:spcPts val="0"/>
      </a:spcAft>
      <a:defRPr>
        <a:solidFill>
          <a:schemeClr val="tx1"/>
        </a:solidFill>
        <a:latin typeface="Arial"/>
        <a:ea typeface="+mn-ea"/>
        <a:cs typeface="Arial"/>
      </a:defRPr>
    </a:lvl1pPr>
    <a:lvl2pPr marL="457200" algn="l">
      <a:spcBef>
        <a:spcPts val="0"/>
      </a:spcBef>
      <a:spcAft>
        <a:spcPts val="0"/>
      </a:spcAft>
      <a:defRPr>
        <a:solidFill>
          <a:schemeClr val="tx1"/>
        </a:solidFill>
        <a:latin typeface="Arial"/>
        <a:ea typeface="+mn-ea"/>
        <a:cs typeface="Arial"/>
      </a:defRPr>
    </a:lvl2pPr>
    <a:lvl3pPr marL="914400" algn="l">
      <a:spcBef>
        <a:spcPts val="0"/>
      </a:spcBef>
      <a:spcAft>
        <a:spcPts val="0"/>
      </a:spcAft>
      <a:defRPr>
        <a:solidFill>
          <a:schemeClr val="tx1"/>
        </a:solidFill>
        <a:latin typeface="Arial"/>
        <a:ea typeface="+mn-ea"/>
        <a:cs typeface="Arial"/>
      </a:defRPr>
    </a:lvl3pPr>
    <a:lvl4pPr marL="1371600" algn="l">
      <a:spcBef>
        <a:spcPts val="0"/>
      </a:spcBef>
      <a:spcAft>
        <a:spcPts val="0"/>
      </a:spcAft>
      <a:defRPr>
        <a:solidFill>
          <a:schemeClr val="tx1"/>
        </a:solidFill>
        <a:latin typeface="Arial"/>
        <a:ea typeface="+mn-ea"/>
        <a:cs typeface="Arial"/>
      </a:defRPr>
    </a:lvl4pPr>
    <a:lvl5pPr marL="1828800" algn="l">
      <a:spcBef>
        <a:spcPts val="0"/>
      </a:spcBef>
      <a:spcAft>
        <a:spcPts val="0"/>
      </a:spcAft>
      <a:defRPr>
        <a:solidFill>
          <a:schemeClr val="tx1"/>
        </a:solidFill>
        <a:latin typeface="Arial"/>
        <a:ea typeface="+mn-ea"/>
        <a:cs typeface="Arial"/>
      </a:defRPr>
    </a:lvl5pPr>
    <a:lvl6pPr marL="2286000" algn="l" defTabSz="914400">
      <a:defRPr>
        <a:solidFill>
          <a:schemeClr val="tx1"/>
        </a:solidFill>
        <a:latin typeface="Arial"/>
        <a:ea typeface="+mn-ea"/>
        <a:cs typeface="Arial"/>
      </a:defRPr>
    </a:lvl6pPr>
    <a:lvl7pPr marL="2743200" algn="l" defTabSz="914400">
      <a:defRPr>
        <a:solidFill>
          <a:schemeClr val="tx1"/>
        </a:solidFill>
        <a:latin typeface="Arial"/>
        <a:ea typeface="+mn-ea"/>
        <a:cs typeface="Arial"/>
      </a:defRPr>
    </a:lvl7pPr>
    <a:lvl8pPr marL="3200400" algn="l" defTabSz="914400">
      <a:defRPr>
        <a:solidFill>
          <a:schemeClr val="tx1"/>
        </a:solidFill>
        <a:latin typeface="Arial"/>
        <a:ea typeface="+mn-ea"/>
        <a:cs typeface="Arial"/>
      </a:defRPr>
    </a:lvl8pPr>
    <a:lvl9pPr marL="3657600" algn="l" defTabSz="914400">
      <a:defRPr>
        <a:solidFill>
          <a:schemeClr val="tx1"/>
        </a:solidFill>
        <a:latin typeface="Arial"/>
        <a:ea typeface="+mn-ea"/>
        <a:cs typeface="Arial"/>
      </a:defRPr>
    </a:lvl9pPr>
  </p:defaultTextStyle>
  <p:extLst>
    <p:ext uri="{521415D9-36F7-43E2-AB2F-B90AF26B5E84}">
      <p14:sectionLst xmlns:p14="http://schemas.microsoft.com/office/powerpoint/2010/main">
        <p14:section name="Раздел по умолчанию" id="{2AB353B0-D457-4EE4-A52A-CE06EC42CF0D}">
          <p14:sldIdLst>
            <p14:sldId id="256"/>
            <p14:sldId id="259"/>
            <p14:sldId id="260"/>
            <p14:sldId id="269"/>
            <p14:sldId id="271"/>
            <p14:sldId id="272"/>
            <p14:sldId id="273"/>
            <p14:sldId id="274"/>
            <p14:sldId id="275"/>
            <p14:sldId id="270"/>
          </p14:sldIdLst>
        </p14:section>
        <p14:section name="Раздел без заголовка" id="{B48D15DA-1227-4196-92F9-FB5B6782FCE7}">
          <p14:sldIdLst/>
        </p14:section>
      </p14:sectionLst>
    </p:ex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А2-06-11" initials="А" lastIdx="2" clrIdx="0">
    <p:extLst>
      <p:ext uri="{19B8F6BF-5375-455C-9EA6-DF929625EA0E}">
        <p15:presenceInfo xmlns:p15="http://schemas.microsoft.com/office/powerpoint/2012/main" userId="А2-06-11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2017" autoAdjust="0"/>
    <p:restoredTop sz="94660"/>
  </p:normalViewPr>
  <p:slideViewPr>
    <p:cSldViewPr>
      <p:cViewPr varScale="1">
        <p:scale>
          <a:sx n="83" d="100"/>
          <a:sy n="83" d="100"/>
        </p:scale>
        <p:origin x="826" y="91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commentAuthors" Target="commentAuthors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comments/comment1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1" dt="2022-04-13T13:55:00.489" idx="2">
    <p:pos x="7507" y="1117"/>
    <p:text/>
    <p:extLst>
      <p:ext uri="{C676402C-5697-4E1C-873F-D02D1690AC5C}">
        <p15:threadingInfo xmlns:p15="http://schemas.microsoft.com/office/powerpoint/2012/main" timeZoneBias="-180"/>
      </p:ext>
    </p:extLst>
  </p:cm>
</p:cmLst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title" preserve="1" userDrawn="1">
  <p:cSld name="Титульный слайд">
    <p:bg>
      <p:bgPr>
        <a:blipFill>
          <a:blip r:embed="rId2"/>
          <a:stretch/>
        </a:blip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8"/>
          <p:cNvSpPr>
            <a:spLocks noGrp="1"/>
          </p:cNvSpPr>
          <p:nvPr>
            <p:ph type="ctrTitle"/>
          </p:nvPr>
        </p:nvSpPr>
        <p:spPr bwMode="auto">
          <a:xfrm>
            <a:off x="711200" y="1371600"/>
            <a:ext cx="10468864" cy="1828800"/>
          </a:xfrm>
          <a:prstGeom prst="rect">
            <a:avLst/>
          </a:prstGeom>
          <a:ln>
            <a:noFill/>
          </a:ln>
        </p:spPr>
        <p:txBody>
          <a:bodyPr tIns="0" rIns="18288">
            <a:normAutofit/>
          </a:bodyPr>
          <a:lstStyle>
            <a:lvl1pPr algn="r">
              <a:spcBef>
                <a:spcPts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Подзаголовок 16"/>
          <p:cNvSpPr>
            <a:spLocks noGrp="1"/>
          </p:cNvSpPr>
          <p:nvPr>
            <p:ph type="subTitle" idx="1"/>
          </p:nvPr>
        </p:nvSpPr>
        <p:spPr bwMode="auto">
          <a:xfrm>
            <a:off x="711200" y="3228536"/>
            <a:ext cx="10472928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pPr>
              <a:defRPr/>
            </a:pPr>
            <a:r>
              <a:rPr lang="ru-RU"/>
              <a:t>Образец подзаголовка</a:t>
            </a:r>
            <a:endParaRPr lang="en-US"/>
          </a:p>
        </p:txBody>
      </p:sp>
      <p:sp>
        <p:nvSpPr>
          <p:cNvPr id="6" name="Дата 2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751390EB-26BA-4D50-8C6E-BD85CFA3FFBE}" type="datetimeFigureOut">
              <a:rPr lang="ru-RU"/>
              <a:pPr>
                <a:defRPr/>
              </a:pPr>
              <a:t>03.10.2026</a:t>
            </a:fld>
            <a:endParaRPr lang="ru-RU"/>
          </a:p>
        </p:txBody>
      </p:sp>
      <p:sp>
        <p:nvSpPr>
          <p:cNvPr id="7" name="Нижний колонтитул 18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" name="Номер слайда 26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>
            <a:lvl1pPr>
              <a:defRPr>
                <a:solidFill>
                  <a:srgbClr val="D1EAEE"/>
                </a:solidFill>
              </a:defRPr>
            </a:lvl1pPr>
          </a:lstStyle>
          <a:p>
            <a:pPr>
              <a:defRPr/>
            </a:pPr>
            <a:fld id="{7E21A85A-CB2E-4170-ADCD-C7FB0E671FD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obj" preserve="1" userDrawn="1">
  <p:cSld name="Заголовок и объект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/>
        <p:txBody>
          <a:bodyPr/>
          <a:lstStyle/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Содержимое 2"/>
          <p:cNvSpPr>
            <a:spLocks noGrp="1"/>
          </p:cNvSpPr>
          <p:nvPr>
            <p:ph idx="1"/>
          </p:nvPr>
        </p:nvSpPr>
        <p:spPr bwMode="auto"/>
        <p:txBody>
          <a:bodyPr/>
          <a:lstStyle/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6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4CB986BA-4A41-4815-8F2B-82AE23294A18}" type="datetimeFigureOut">
              <a:rPr lang="ru-RU"/>
              <a:pPr>
                <a:defRPr/>
              </a:pPr>
              <a:t>03.10.2026</a:t>
            </a:fld>
            <a:endParaRPr lang="ru-RU"/>
          </a:p>
        </p:txBody>
      </p:sp>
      <p:sp>
        <p:nvSpPr>
          <p:cNvPr id="7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46E842C4-46DF-408D-AF12-F99904AE55F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secHead" preserve="1" userDrawn="1">
  <p:cSld name="Заголовок раздела">
    <p:bg>
      <p:bgPr>
        <a:blipFill>
          <a:blip r:embed="rId2"/>
          <a:stretch/>
        </a:blip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>
          <a:xfrm>
            <a:off x="707136" y="1316736"/>
            <a:ext cx="10363200" cy="1362455"/>
          </a:xfrm>
          <a:prstGeom prst="rect">
            <a:avLst/>
          </a:prstGeom>
          <a:ln>
            <a:noFill/>
          </a:ln>
        </p:spPr>
        <p:txBody>
          <a:bodyPr tIns="0">
            <a:noAutofit/>
          </a:bodyPr>
          <a:lstStyle>
            <a:lvl1pPr algn="l">
              <a:spcBef>
                <a:spcPts val="0"/>
              </a:spcBef>
              <a:buNone/>
              <a:defRPr lang="en-US" sz="5600" b="1" cap="none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Текст 2"/>
          <p:cNvSpPr>
            <a:spLocks noGrp="1"/>
          </p:cNvSpPr>
          <p:nvPr>
            <p:ph type="body" idx="1"/>
          </p:nvPr>
        </p:nvSpPr>
        <p:spPr bwMode="auto">
          <a:xfrm>
            <a:off x="707136" y="2704664"/>
            <a:ext cx="10363200" cy="1509712"/>
          </a:xfrm>
        </p:spPr>
        <p:txBody>
          <a:bodyPr lIns="45720" rIns="45720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</p:txBody>
      </p:sp>
      <p:sp>
        <p:nvSpPr>
          <p:cNvPr id="6" name="Дата 3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5E19D9B3-C27D-4BE8-A7A4-3193B569954A}" type="datetimeFigureOut">
              <a:rPr lang="ru-RU"/>
              <a:pPr>
                <a:defRPr/>
              </a:pPr>
              <a:t>03.10.2026</a:t>
            </a:fld>
            <a:endParaRPr lang="ru-RU"/>
          </a:p>
        </p:txBody>
      </p:sp>
      <p:sp>
        <p:nvSpPr>
          <p:cNvPr id="7" name="Нижний колонтитул 4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" name="Номер слайда 5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>
            <a:lvl1pPr>
              <a:defRPr>
                <a:solidFill>
                  <a:srgbClr val="D1EAEE"/>
                </a:solidFill>
              </a:defRPr>
            </a:lvl1pPr>
          </a:lstStyle>
          <a:p>
            <a:pPr>
              <a:defRPr/>
            </a:pPr>
            <a:fld id="{79D353F4-5627-4814-985D-66BE076CC10A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twoObj" preserve="1" userDrawn="1">
  <p:cSld name="Два объекта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>
          <a:xfrm>
            <a:off x="609600" y="704088"/>
            <a:ext cx="10972800" cy="1143000"/>
          </a:xfrm>
        </p:spPr>
        <p:txBody>
          <a:bodyPr/>
          <a:lstStyle/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Содержимое 2"/>
          <p:cNvSpPr>
            <a:spLocks noGrp="1"/>
          </p:cNvSpPr>
          <p:nvPr>
            <p:ph sz="half" idx="1"/>
          </p:nvPr>
        </p:nvSpPr>
        <p:spPr bwMode="auto">
          <a:xfrm>
            <a:off x="609600" y="1920085"/>
            <a:ext cx="53848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6" name="Содержимое 3"/>
          <p:cNvSpPr>
            <a:spLocks noGrp="1"/>
          </p:cNvSpPr>
          <p:nvPr>
            <p:ph sz="half" idx="2"/>
          </p:nvPr>
        </p:nvSpPr>
        <p:spPr bwMode="auto">
          <a:xfrm>
            <a:off x="6197600" y="1920085"/>
            <a:ext cx="53848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7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D55F2842-0D72-4992-8872-86DCC59C7352}" type="datetimeFigureOut">
              <a:rPr lang="ru-RU"/>
              <a:pPr>
                <a:defRPr/>
              </a:pPr>
              <a:t>03.10.2026</a:t>
            </a:fld>
            <a:endParaRPr lang="ru-RU"/>
          </a:p>
        </p:txBody>
      </p:sp>
      <p:sp>
        <p:nvSpPr>
          <p:cNvPr id="8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9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2345CBA4-12F5-40CF-8182-59EE6E5DFFFB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twoTxTwoObj" preserve="1" userDrawn="1">
  <p:cSld name="Сравнение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>
          <a:xfrm>
            <a:off x="609600" y="704088"/>
            <a:ext cx="10972800" cy="1143000"/>
          </a:xfrm>
        </p:spPr>
        <p:txBody>
          <a:bodyPr/>
          <a:lstStyle/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Текст 2"/>
          <p:cNvSpPr>
            <a:spLocks noGrp="1"/>
          </p:cNvSpPr>
          <p:nvPr>
            <p:ph type="body" idx="1"/>
          </p:nvPr>
        </p:nvSpPr>
        <p:spPr bwMode="auto">
          <a:xfrm>
            <a:off x="609600" y="1855248"/>
            <a:ext cx="5386917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</p:txBody>
      </p:sp>
      <p:sp>
        <p:nvSpPr>
          <p:cNvPr id="6" name="Текст 3"/>
          <p:cNvSpPr>
            <a:spLocks noGrp="1"/>
          </p:cNvSpPr>
          <p:nvPr>
            <p:ph type="body" sz="half" idx="3"/>
          </p:nvPr>
        </p:nvSpPr>
        <p:spPr bwMode="auto">
          <a:xfrm>
            <a:off x="6193368" y="1859758"/>
            <a:ext cx="5389033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</p:txBody>
      </p:sp>
      <p:sp>
        <p:nvSpPr>
          <p:cNvPr id="7" name="Содержимое 4"/>
          <p:cNvSpPr>
            <a:spLocks noGrp="1"/>
          </p:cNvSpPr>
          <p:nvPr>
            <p:ph sz="quarter" idx="2"/>
          </p:nvPr>
        </p:nvSpPr>
        <p:spPr bwMode="auto">
          <a:xfrm>
            <a:off x="609600" y="2514600"/>
            <a:ext cx="5386917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8" name="Содержимое 5"/>
          <p:cNvSpPr>
            <a:spLocks noGrp="1"/>
          </p:cNvSpPr>
          <p:nvPr>
            <p:ph sz="quarter" idx="4"/>
          </p:nvPr>
        </p:nvSpPr>
        <p:spPr bwMode="auto">
          <a:xfrm>
            <a:off x="6193368" y="2514600"/>
            <a:ext cx="5389033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9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23EDC5C0-0AE0-452D-81BB-24C72C649326}" type="datetimeFigureOut">
              <a:rPr lang="ru-RU"/>
              <a:pPr>
                <a:defRPr/>
              </a:pPr>
              <a:t>03.10.2026</a:t>
            </a:fld>
            <a:endParaRPr lang="ru-RU"/>
          </a:p>
        </p:txBody>
      </p:sp>
      <p:sp>
        <p:nvSpPr>
          <p:cNvPr id="10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11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A0CF2B12-84BE-43DE-8DCC-85EBF9E605D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titleOnly" preserve="1" userDrawn="1">
  <p:cSld name="Только заголовок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>
          <a:xfrm>
            <a:off x="609600" y="704088"/>
            <a:ext cx="11074400" cy="1143000"/>
          </a:xfrm>
        </p:spPr>
        <p:txBody>
          <a:bodyPr>
            <a:normAutofit/>
          </a:bodyPr>
          <a:lstStyle>
            <a:lvl1pPr algn="l">
              <a:spcBef>
                <a:spcPts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84F640C1-E4D4-42ED-9103-ACB92B0CED0E}" type="datetimeFigureOut">
              <a:rPr lang="ru-RU"/>
              <a:pPr>
                <a:defRPr/>
              </a:pPr>
              <a:t>03.10.2026</a:t>
            </a:fld>
            <a:endParaRPr lang="ru-RU"/>
          </a:p>
        </p:txBody>
      </p:sp>
      <p:sp>
        <p:nvSpPr>
          <p:cNvPr id="6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7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FC1E4460-C2D9-41E9-AC16-B2BF7468FAE5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blank" preserve="1" userDrawn="1">
  <p:cSld name="Пустой слайд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A7A32E5C-7401-422A-A98C-78689442F624}" type="datetimeFigureOut">
              <a:rPr lang="ru-RU"/>
              <a:pPr>
                <a:defRPr/>
              </a:pPr>
              <a:t>03.10.2026</a:t>
            </a:fld>
            <a:endParaRPr lang="ru-RU"/>
          </a:p>
        </p:txBody>
      </p:sp>
      <p:sp>
        <p:nvSpPr>
          <p:cNvPr id="5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8B1E2EAC-7F22-4615-B62F-BA8552E307D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objTx" preserve="1" userDrawn="1">
  <p:cSld name="Объект с подписью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>
          <a:xfrm>
            <a:off x="914400" y="514351"/>
            <a:ext cx="3657600" cy="1162050"/>
          </a:xfrm>
        </p:spPr>
        <p:txBody>
          <a:bodyPr>
            <a:noAutofit/>
          </a:bodyPr>
          <a:lstStyle>
            <a:lvl1pPr algn="l">
              <a:spcBef>
                <a:spcPts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Текст 2"/>
          <p:cNvSpPr>
            <a:spLocks noGrp="1"/>
          </p:cNvSpPr>
          <p:nvPr>
            <p:ph type="body" idx="2"/>
          </p:nvPr>
        </p:nvSpPr>
        <p:spPr bwMode="auto">
          <a:xfrm>
            <a:off x="914400" y="1676400"/>
            <a:ext cx="36576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</p:txBody>
      </p:sp>
      <p:sp>
        <p:nvSpPr>
          <p:cNvPr id="6" name="Содержимое 3"/>
          <p:cNvSpPr>
            <a:spLocks noGrp="1"/>
          </p:cNvSpPr>
          <p:nvPr>
            <p:ph sz="half" idx="1"/>
          </p:nvPr>
        </p:nvSpPr>
        <p:spPr bwMode="auto">
          <a:xfrm>
            <a:off x="4766732" y="1676400"/>
            <a:ext cx="6815667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7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DF29CB78-A6E1-4C76-8305-1AACE56A6A1E}" type="datetimeFigureOut">
              <a:rPr lang="ru-RU"/>
              <a:pPr>
                <a:defRPr/>
              </a:pPr>
              <a:t>03.10.2026</a:t>
            </a:fld>
            <a:endParaRPr lang="ru-RU"/>
          </a:p>
        </p:txBody>
      </p:sp>
      <p:sp>
        <p:nvSpPr>
          <p:cNvPr id="8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9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CA585972-99A2-41BB-9892-A52A04CFC41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showMasterPhAnim="0" type="picTx" preserve="1" userDrawn="1">
  <p:cSld name="Рисунок с подписью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Прямоугольник с одним вырезанным скругленным углом 13"/>
          <p:cNvSpPr/>
          <p:nvPr/>
        </p:nvSpPr>
        <p:spPr bwMode="auto">
          <a:xfrm rot="420000" flipV="1">
            <a:off x="4221163" y="1108075"/>
            <a:ext cx="7010399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5" name="Прямоугольный треугольник 5"/>
          <p:cNvSpPr/>
          <p:nvPr/>
        </p:nvSpPr>
        <p:spPr bwMode="auto">
          <a:xfrm rot="420000" flipV="1">
            <a:off x="10672762" y="5359400"/>
            <a:ext cx="206375" cy="155575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6" name="Полилиния 6"/>
          <p:cNvSpPr/>
          <p:nvPr/>
        </p:nvSpPr>
        <p:spPr bwMode="auto">
          <a:xfrm flipV="1">
            <a:off x="-12700" y="5816600"/>
            <a:ext cx="1221740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 extrusionOk="0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pPr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7" name="Полилиния 7"/>
          <p:cNvSpPr/>
          <p:nvPr/>
        </p:nvSpPr>
        <p:spPr bwMode="auto">
          <a:xfrm flipV="1">
            <a:off x="5842000" y="6219825"/>
            <a:ext cx="63500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 extrusionOk="0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pPr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8" name="Заголовок 1"/>
          <p:cNvSpPr>
            <a:spLocks noGrp="1"/>
          </p:cNvSpPr>
          <p:nvPr>
            <p:ph type="title"/>
          </p:nvPr>
        </p:nvSpPr>
        <p:spPr bwMode="auto">
          <a:xfrm>
            <a:off x="812800" y="1176997"/>
            <a:ext cx="2950464" cy="1582621"/>
          </a:xfrm>
        </p:spPr>
        <p:txBody>
          <a:bodyPr lIns="45720" rIns="45720" bIns="45720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9" name="Текст 3"/>
          <p:cNvSpPr>
            <a:spLocks noGrp="1"/>
          </p:cNvSpPr>
          <p:nvPr>
            <p:ph type="body" sz="half" idx="2"/>
          </p:nvPr>
        </p:nvSpPr>
        <p:spPr bwMode="auto">
          <a:xfrm>
            <a:off x="812800" y="2828785"/>
            <a:ext cx="2946400" cy="2179320"/>
          </a:xfrm>
        </p:spPr>
        <p:txBody>
          <a:bodyPr lIns="64008" rIns="45720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</p:txBody>
      </p:sp>
      <p:sp>
        <p:nvSpPr>
          <p:cNvPr id="10" name="Рисунок 2"/>
          <p:cNvSpPr>
            <a:spLocks noGrp="1"/>
          </p:cNvSpPr>
          <p:nvPr>
            <p:ph type="pic" idx="1"/>
          </p:nvPr>
        </p:nvSpPr>
        <p:spPr bwMode="auto">
          <a:xfrm rot="420000">
            <a:off x="4647724" y="1199517"/>
            <a:ext cx="615696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</p:spPr>
        <p:txBody>
          <a:bodyPr>
            <a:normAutofit/>
          </a:bodyPr>
          <a:lstStyle>
            <a:lvl1pPr marL="0" indent="0">
              <a:buNone/>
              <a:defRPr sz="3200"/>
            </a:lvl1pPr>
          </a:lstStyle>
          <a:p>
            <a:pPr lvl="0">
              <a:defRPr/>
            </a:pPr>
            <a:r>
              <a:rPr lang="ru-RU"/>
              <a:t>Вставка рисунка</a:t>
            </a:r>
            <a:endParaRPr lang="en-US"/>
          </a:p>
        </p:txBody>
      </p:sp>
      <p:sp>
        <p:nvSpPr>
          <p:cNvPr id="11" name="Дата 4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A6F01BB4-1D80-484D-B872-00D7F658B5B6}" type="datetimeFigureOut">
              <a:rPr lang="ru-RU"/>
              <a:pPr>
                <a:defRPr/>
              </a:pPr>
              <a:t>03.10.2026</a:t>
            </a:fld>
            <a:endParaRPr lang="ru-RU"/>
          </a:p>
        </p:txBody>
      </p:sp>
      <p:sp>
        <p:nvSpPr>
          <p:cNvPr id="12" name="Нижний колонтитул 5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13" name="Номер слайда 6"/>
          <p:cNvSpPr>
            <a:spLocks noGrp="1"/>
          </p:cNvSpPr>
          <p:nvPr>
            <p:ph type="sldNum" sz="quarter" idx="12"/>
          </p:nvPr>
        </p:nvSpPr>
        <p:spPr bwMode="auto">
          <a:xfrm>
            <a:off x="10769600" y="6356350"/>
            <a:ext cx="812800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69E7BAA-94AE-4483-89C9-DF07EF467EF4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vertTx" preserve="1" userDrawn="1">
  <p:cSld name="Заголовок и вертикальный текст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/>
        <p:txBody>
          <a:bodyPr/>
          <a:lstStyle/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Вертикальный текст 2"/>
          <p:cNvSpPr>
            <a:spLocks noGrp="1"/>
          </p:cNvSpPr>
          <p:nvPr>
            <p:ph type="body" orient="vert" idx="1"/>
          </p:nvPr>
        </p:nvSpPr>
        <p:spPr bwMode="auto"/>
        <p:txBody>
          <a:bodyPr vert="eaVert"/>
          <a:lstStyle/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6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4D6D2470-B3F0-4F35-BBBA-BEB3C132B519}" type="datetimeFigureOut">
              <a:rPr lang="ru-RU"/>
              <a:pPr>
                <a:defRPr/>
              </a:pPr>
              <a:t>03.10.2026</a:t>
            </a:fld>
            <a:endParaRPr lang="ru-RU"/>
          </a:p>
        </p:txBody>
      </p:sp>
      <p:sp>
        <p:nvSpPr>
          <p:cNvPr id="7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2444B317-E49A-45C2-A99F-6FFF1CC1703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vertTitleAndTx" preserve="1" userDrawn="1">
  <p:cSld name="Вертикальный заголовок и текст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Вертикальный заголовок 1"/>
          <p:cNvSpPr>
            <a:spLocks noGrp="1"/>
          </p:cNvSpPr>
          <p:nvPr>
            <p:ph type="title" orient="vert"/>
          </p:nvPr>
        </p:nvSpPr>
        <p:spPr bwMode="auto">
          <a:xfrm>
            <a:off x="8839200" y="914402"/>
            <a:ext cx="2743200" cy="5211763"/>
          </a:xfrm>
        </p:spPr>
        <p:txBody>
          <a:bodyPr vert="eaVert"/>
          <a:lstStyle/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Вертикальный текст 2"/>
          <p:cNvSpPr>
            <a:spLocks noGrp="1"/>
          </p:cNvSpPr>
          <p:nvPr>
            <p:ph type="body" orient="vert" idx="1"/>
          </p:nvPr>
        </p:nvSpPr>
        <p:spPr bwMode="auto">
          <a:xfrm>
            <a:off x="609600" y="914402"/>
            <a:ext cx="8026400" cy="5211763"/>
          </a:xfrm>
        </p:spPr>
        <p:txBody>
          <a:bodyPr vert="eaVert"/>
          <a:lstStyle/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6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7D11AFEB-8983-429F-A335-4310EADE7BAB}" type="datetimeFigureOut">
              <a:rPr lang="ru-RU"/>
              <a:pPr>
                <a:defRPr/>
              </a:pPr>
              <a:t>03.10.2026</a:t>
            </a:fld>
            <a:endParaRPr lang="ru-RU"/>
          </a:p>
        </p:txBody>
      </p:sp>
      <p:sp>
        <p:nvSpPr>
          <p:cNvPr id="7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D09F0BFF-25A2-45A3-A0F3-4784F680D21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2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13"/>
          <a:stretch/>
        </a:blip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Полилиния 6"/>
          <p:cNvSpPr/>
          <p:nvPr/>
        </p:nvSpPr>
        <p:spPr bwMode="auto">
          <a:xfrm>
            <a:off x="-12700" y="-7938"/>
            <a:ext cx="12217400" cy="104140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 extrusionOk="0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pPr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5" name="Полилиния 7"/>
          <p:cNvSpPr/>
          <p:nvPr/>
        </p:nvSpPr>
        <p:spPr bwMode="auto">
          <a:xfrm>
            <a:off x="5842000" y="-7938"/>
            <a:ext cx="6350000" cy="6381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 extrusionOk="0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pPr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6" name="Заголовок 8"/>
          <p:cNvSpPr>
            <a:spLocks noGrp="1"/>
          </p:cNvSpPr>
          <p:nvPr>
            <p:ph type="title"/>
          </p:nvPr>
        </p:nvSpPr>
        <p:spPr bwMode="auto">
          <a:xfrm>
            <a:off x="609600" y="704850"/>
            <a:ext cx="10972800" cy="1143000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45720" rIns="0" bIns="0" numCol="1" anchor="b" anchorCtr="0" compatLnSpc="1">
            <a:prstTxWarp prst="textNoShape">
              <a:avLst/>
            </a:prstTxWarp>
          </a:bodyPr>
          <a:lstStyle/>
          <a:p>
            <a:pPr lvl="0"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7" name="Текст 29"/>
          <p:cNvSpPr>
            <a:spLocks noGrp="1"/>
          </p:cNvSpPr>
          <p:nvPr>
            <p:ph type="body" idx="1"/>
          </p:nvPr>
        </p:nvSpPr>
        <p:spPr bwMode="auto">
          <a:xfrm>
            <a:off x="609600" y="1935163"/>
            <a:ext cx="10972800" cy="4389437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8" name="Дата 9"/>
          <p:cNvSpPr>
            <a:spLocks noGrp="1"/>
          </p:cNvSpPr>
          <p:nvPr>
            <p:ph type="dt" sz="half" idx="2"/>
          </p:nvPr>
        </p:nvSpPr>
        <p:spPr bwMode="auto">
          <a:xfrm>
            <a:off x="609600" y="6356350"/>
            <a:ext cx="2844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>
              <a:defRPr sz="1200">
                <a:solidFill>
                  <a:schemeClr val="tx2">
                    <a:shade val="90000"/>
                  </a:schemeClr>
                </a:solidFill>
                <a:latin typeface="Arial"/>
                <a:cs typeface="Arial"/>
              </a:defRPr>
            </a:lvl1pPr>
          </a:lstStyle>
          <a:p>
            <a:pPr>
              <a:defRPr/>
            </a:pPr>
            <a:fld id="{4AC5096A-3418-435F-BE8A-87F96147B27F}" type="datetimeFigureOut">
              <a:rPr lang="ru-RU"/>
              <a:pPr>
                <a:defRPr/>
              </a:pPr>
              <a:t>03.10.2026</a:t>
            </a:fld>
            <a:endParaRPr lang="ru-RU"/>
          </a:p>
        </p:txBody>
      </p:sp>
      <p:sp>
        <p:nvSpPr>
          <p:cNvPr id="9" name="Нижний колонтитул 21"/>
          <p:cNvSpPr>
            <a:spLocks noGrp="1"/>
          </p:cNvSpPr>
          <p:nvPr>
            <p:ph type="ftr" sz="quarter" idx="3"/>
          </p:nvPr>
        </p:nvSpPr>
        <p:spPr bwMode="auto">
          <a:xfrm>
            <a:off x="3556000" y="6356350"/>
            <a:ext cx="44704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>
              <a:defRPr sz="1200">
                <a:solidFill>
                  <a:schemeClr val="tx2">
                    <a:shade val="90000"/>
                  </a:schemeClr>
                </a:solidFill>
                <a:latin typeface="Arial"/>
                <a:cs typeface="Arial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0" name="Номер слайда 17"/>
          <p:cNvSpPr>
            <a:spLocks noGrp="1"/>
          </p:cNvSpPr>
          <p:nvPr>
            <p:ph type="sldNum" sz="quarter" idx="4"/>
          </p:nvPr>
        </p:nvSpPr>
        <p:spPr bwMode="auto">
          <a:xfrm>
            <a:off x="10566400" y="6356350"/>
            <a:ext cx="1016000" cy="365125"/>
          </a:xfrm>
          <a:prstGeom prst="rect">
            <a:avLst/>
          </a:prstGeom>
        </p:spPr>
        <p:txBody>
          <a:bodyPr vert="horz" wrap="square" lIns="0" tIns="0" rIns="0" bIns="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solidFill>
                  <a:srgbClr val="045C75"/>
                </a:solidFill>
              </a:defRPr>
            </a:lvl1pPr>
          </a:lstStyle>
          <a:p>
            <a:pPr>
              <a:defRPr/>
            </a:pPr>
            <a:fld id="{F1514637-483F-4D6F-9AE1-8AC9C6E23DE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  <p:grpSp>
        <p:nvGrpSpPr>
          <p:cNvPr id="11" name="Группа 1"/>
          <p:cNvGrpSpPr/>
          <p:nvPr/>
        </p:nvGrpSpPr>
        <p:grpSpPr bwMode="auto">
          <a:xfrm>
            <a:off x="-25400" y="203200"/>
            <a:ext cx="12241213" cy="647700"/>
            <a:chOff x="-19045" y="216550"/>
            <a:chExt cx="9180548" cy="649224"/>
          </a:xfrm>
        </p:grpSpPr>
        <p:sp>
          <p:nvSpPr>
            <p:cNvPr id="12" name="Полилиния 11"/>
            <p:cNvSpPr/>
            <p:nvPr/>
          </p:nvSpPr>
          <p:spPr bwMode="auto">
            <a:xfrm rot="21435691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 extrusionOk="0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16000">
                    <a:schemeClr val="accent2">
                      <a:shade val="75000"/>
                      <a:alpha val="56000"/>
                    </a:schemeClr>
                  </a:gs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lstStyle/>
            <a:p>
              <a:pPr>
                <a:defRPr/>
              </a:pPr>
              <a:endParaRPr lang="en-US">
                <a:latin typeface="Arial"/>
                <a:cs typeface="Arial"/>
              </a:endParaRPr>
            </a:p>
          </p:txBody>
        </p:sp>
        <p:sp>
          <p:nvSpPr>
            <p:cNvPr id="13" name="Полилиния 12"/>
            <p:cNvSpPr/>
            <p:nvPr/>
          </p:nvSpPr>
          <p:spPr bwMode="auto">
            <a:xfrm rot="21435691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 extrusionOk="0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33000">
                    <a:schemeClr val="accent2">
                      <a:alpha val="56000"/>
                    </a:schemeClr>
                  </a:gs>
                  <a:gs pos="44000">
                    <a:schemeClr val="accent1"/>
                  </a:gs>
                  <a:gs pos="74000">
                    <a:schemeClr val="accent4"/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lstStyle/>
            <a:p>
              <a:pPr>
                <a:defRPr/>
              </a:pPr>
              <a:endParaRPr lang="en-US">
                <a:latin typeface="Arial"/>
                <a:cs typeface="Arial"/>
              </a:endParaRPr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+mj-lt"/>
          <a:ea typeface="+mj-ea"/>
          <a:cs typeface="+mj-cs"/>
        </a:defRPr>
      </a:lvl1pPr>
      <a:lvl2pPr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2pPr>
      <a:lvl3pPr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3pPr>
      <a:lvl4pPr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4pPr>
      <a:lvl5pPr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5pPr>
      <a:lvl6pPr marL="457200"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6pPr>
      <a:lvl7pPr marL="914400"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7pPr>
      <a:lvl8pPr marL="1371600"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8pPr>
      <a:lvl9pPr marL="1828800"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9pPr>
    </p:titleStyle>
    <p:bodyStyle>
      <a:lvl1pPr marL="273050" indent="-273050" algn="l">
        <a:spcBef>
          <a:spcPts val="0"/>
        </a:spcBef>
        <a:spcAft>
          <a:spcPts val="0"/>
        </a:spcAft>
        <a:buClr>
          <a:srgbClr val="0BD0D9"/>
        </a:buClr>
        <a:buSzPct val="95000"/>
        <a:buFont typeface="Wingdings 2"/>
        <a:buChar char=""/>
        <a:defRPr sz="2600">
          <a:solidFill>
            <a:schemeClr val="tx1"/>
          </a:solidFill>
          <a:latin typeface="+mn-lt"/>
          <a:ea typeface="+mn-ea"/>
          <a:cs typeface="+mn-cs"/>
        </a:defRPr>
      </a:lvl1pPr>
      <a:lvl2pPr marL="639763" indent="-246063" algn="l">
        <a:spcBef>
          <a:spcPts val="0"/>
        </a:spcBef>
        <a:spcAft>
          <a:spcPts val="0"/>
        </a:spcAft>
        <a:buClr>
          <a:schemeClr val="accent1"/>
        </a:buClr>
        <a:buSzPct val="85000"/>
        <a:buFont typeface="Wingdings 2"/>
        <a:buChar char=""/>
        <a:defRPr sz="24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063" algn="l">
        <a:spcBef>
          <a:spcPts val="0"/>
        </a:spcBef>
        <a:spcAft>
          <a:spcPts val="0"/>
        </a:spcAft>
        <a:buClr>
          <a:schemeClr val="accent2"/>
        </a:buClr>
        <a:buSzPct val="70000"/>
        <a:buFont typeface="Wingdings 2"/>
        <a:buChar char=""/>
        <a:defRPr sz="2100">
          <a:solidFill>
            <a:schemeClr val="tx1"/>
          </a:solidFill>
          <a:latin typeface="+mn-lt"/>
          <a:ea typeface="+mn-ea"/>
          <a:cs typeface="+mn-cs"/>
        </a:defRPr>
      </a:lvl3pPr>
      <a:lvl4pPr marL="1187450" indent="-209550" algn="l">
        <a:spcBef>
          <a:spcPts val="0"/>
        </a:spcBef>
        <a:spcAft>
          <a:spcPts val="0"/>
        </a:spcAft>
        <a:buClr>
          <a:srgbClr val="0BD0D9"/>
        </a:buClr>
        <a:buSzPct val="65000"/>
        <a:buFont typeface="Wingdings 2"/>
        <a:buChar char=""/>
        <a:defRPr sz="2000">
          <a:solidFill>
            <a:schemeClr val="tx1"/>
          </a:solidFill>
          <a:latin typeface="+mn-lt"/>
          <a:ea typeface="+mn-ea"/>
          <a:cs typeface="+mn-cs"/>
        </a:defRPr>
      </a:lvl4pPr>
      <a:lvl5pPr marL="1462088" indent="-209550" algn="l">
        <a:spcBef>
          <a:spcPts val="0"/>
        </a:spcBef>
        <a:spcAft>
          <a:spcPts val="0"/>
        </a:spcAft>
        <a:buClr>
          <a:srgbClr val="10CF9B"/>
        </a:buClr>
        <a:buSzPct val="65000"/>
        <a:buFont typeface="Wingdings 2"/>
        <a:buChar char=""/>
        <a:defRPr sz="20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>
        <a:spcBef>
          <a:spcPts val="0"/>
        </a:spcBef>
        <a:buClr>
          <a:schemeClr val="accent5"/>
        </a:buClr>
        <a:buSzPct val="80000"/>
        <a:buFont typeface="Wingdings 2"/>
        <a:buChar char=""/>
        <a:defRPr sz="18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>
        <a:spcBef>
          <a:spcPts val="0"/>
        </a:spcBef>
        <a:buClr>
          <a:schemeClr val="accent6"/>
        </a:buClr>
        <a:buSzPct val="80000"/>
        <a:buFont typeface="Wingdings 2"/>
        <a:buChar char=""/>
        <a:defRPr sz="160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>
        <a:spcBef>
          <a:spcPts val="0"/>
        </a:spcBef>
        <a:buClr>
          <a:schemeClr val="tx2"/>
        </a:buClr>
        <a:buChar char="•"/>
        <a:defRPr sz="16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>
        <a:spcBef>
          <a:spcPts val="0"/>
        </a:spcBef>
        <a:buClr>
          <a:schemeClr val="tx2"/>
        </a:buClr>
        <a:buFontTx/>
        <a:buChar char="•"/>
        <a:defRPr sz="14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>
        <a:defRPr>
          <a:solidFill>
            <a:schemeClr val="tx1"/>
          </a:solidFill>
          <a:latin typeface="+mn-lt"/>
          <a:ea typeface="+mn-ea"/>
          <a:cs typeface="+mn-cs"/>
        </a:defRPr>
      </a:lvl1pPr>
      <a:lvl2pPr marL="457200" algn="l">
        <a:defRPr>
          <a:solidFill>
            <a:schemeClr val="tx1"/>
          </a:solidFill>
          <a:latin typeface="+mn-lt"/>
          <a:ea typeface="+mn-ea"/>
          <a:cs typeface="+mn-cs"/>
        </a:defRPr>
      </a:lvl2pPr>
      <a:lvl3pPr marL="914400" algn="l">
        <a:defRPr>
          <a:solidFill>
            <a:schemeClr val="tx1"/>
          </a:solidFill>
          <a:latin typeface="+mn-lt"/>
          <a:ea typeface="+mn-ea"/>
          <a:cs typeface="+mn-cs"/>
        </a:defRPr>
      </a:lvl3pPr>
      <a:lvl4pPr marL="1371600" algn="l">
        <a:defRPr>
          <a:solidFill>
            <a:schemeClr val="tx1"/>
          </a:solidFill>
          <a:latin typeface="+mn-lt"/>
          <a:ea typeface="+mn-ea"/>
          <a:cs typeface="+mn-cs"/>
        </a:defRPr>
      </a:lvl4pPr>
      <a:lvl5pPr marL="1828800" algn="l">
        <a:defRPr>
          <a:solidFill>
            <a:schemeClr val="tx1"/>
          </a:solidFill>
          <a:latin typeface="+mn-lt"/>
          <a:ea typeface="+mn-ea"/>
          <a:cs typeface="+mn-cs"/>
        </a:defRPr>
      </a:lvl5pPr>
      <a:lvl6pPr marL="2286000" algn="l">
        <a:defRPr>
          <a:solidFill>
            <a:schemeClr val="tx1"/>
          </a:solidFill>
          <a:latin typeface="+mn-lt"/>
          <a:ea typeface="+mn-ea"/>
          <a:cs typeface="+mn-cs"/>
        </a:defRPr>
      </a:lvl6pPr>
      <a:lvl7pPr marL="2743200" algn="l">
        <a:defRPr>
          <a:solidFill>
            <a:schemeClr val="tx1"/>
          </a:solidFill>
          <a:latin typeface="+mn-lt"/>
          <a:ea typeface="+mn-ea"/>
          <a:cs typeface="+mn-cs"/>
        </a:defRPr>
      </a:lvl7pPr>
      <a:lvl8pPr marL="3200400" algn="l">
        <a:defRPr>
          <a:solidFill>
            <a:schemeClr val="tx1"/>
          </a:solidFill>
          <a:latin typeface="+mn-lt"/>
          <a:ea typeface="+mn-ea"/>
          <a:cs typeface="+mn-cs"/>
        </a:defRPr>
      </a:lvl8pPr>
      <a:lvl9pPr marL="3657600" algn="l">
        <a:defRPr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comments" Target="../comments/comment1.xml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bg>
      <p:bgPr>
        <a:blipFill>
          <a:blip r:embed="rId2"/>
          <a:stretch/>
        </a:blip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TextBox 4"/>
          <p:cNvSpPr>
            <a:spLocks/>
          </p:cNvSpPr>
          <p:nvPr/>
        </p:nvSpPr>
        <p:spPr bwMode="auto">
          <a:xfrm>
            <a:off x="2975978" y="178816"/>
            <a:ext cx="8692642" cy="1077218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en-US" sz="3200" b="1" dirty="0">
                <a:solidFill>
                  <a:schemeClr val="bg1"/>
                </a:solidFill>
              </a:rPr>
              <a:t>   </a:t>
            </a:r>
            <a:r>
              <a:rPr lang="ru-RU" sz="32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ФГБОУ ВО  «Чеченский государственный университет им. А.А. Кадырова»</a:t>
            </a:r>
            <a:endParaRPr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TextBox 6"/>
          <p:cNvSpPr>
            <a:spLocks/>
          </p:cNvSpPr>
          <p:nvPr/>
        </p:nvSpPr>
        <p:spPr bwMode="auto">
          <a:xfrm>
            <a:off x="3712913" y="1609991"/>
            <a:ext cx="7279631" cy="769441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200" b="1" dirty="0">
                <a:solidFill>
                  <a:schemeClr val="bg1"/>
                </a:solidFill>
                <a:latin typeface="Times New Roman"/>
                <a:cs typeface="Times New Roman"/>
              </a:rPr>
              <a:t>Институт математики, физики и информационных технологий</a:t>
            </a:r>
            <a:endParaRPr b="1" dirty="0">
              <a:solidFill>
                <a:schemeClr val="bg1"/>
              </a:solidFill>
            </a:endParaRPr>
          </a:p>
        </p:txBody>
      </p:sp>
      <p:sp>
        <p:nvSpPr>
          <p:cNvPr id="6" name="Прямоугольник 9"/>
          <p:cNvSpPr>
            <a:spLocks noChangeArrowheads="1"/>
          </p:cNvSpPr>
          <p:nvPr/>
        </p:nvSpPr>
        <p:spPr bwMode="auto">
          <a:xfrm>
            <a:off x="1811522" y="2772553"/>
            <a:ext cx="9689729" cy="707886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4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Портфолио бакалавра</a:t>
            </a:r>
            <a:endParaRPr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Прямоугольник 11"/>
          <p:cNvSpPr>
            <a:spLocks noChangeArrowheads="1"/>
          </p:cNvSpPr>
          <p:nvPr/>
        </p:nvSpPr>
        <p:spPr bwMode="auto">
          <a:xfrm>
            <a:off x="2924175" y="3933056"/>
            <a:ext cx="7780337" cy="972338"/>
          </a:xfrm>
          <a:prstGeom prst="rect">
            <a:avLst/>
          </a:prstGeom>
          <a:noFill/>
          <a:ln>
            <a:noFill/>
          </a:ln>
        </p:spPr>
        <p:txBody>
          <a:bodyPr wrap="square">
            <a:no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ФИО</a:t>
            </a:r>
            <a:r>
              <a:rPr lang="en-US" sz="28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ru-RU" sz="2800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Батаев</a:t>
            </a:r>
            <a:r>
              <a:rPr lang="ru-RU" sz="28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Умар</a:t>
            </a:r>
            <a:r>
              <a:rPr lang="ru-RU" sz="28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Асланович</a:t>
            </a:r>
            <a:endParaRPr lang="zh-CN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Прямоугольник 12"/>
          <p:cNvSpPr>
            <a:spLocks noChangeArrowheads="1"/>
          </p:cNvSpPr>
          <p:nvPr/>
        </p:nvSpPr>
        <p:spPr bwMode="auto">
          <a:xfrm>
            <a:off x="2924175" y="4473575"/>
            <a:ext cx="7464425" cy="461963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Форма обучения: Очная</a:t>
            </a:r>
            <a:endParaRPr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Прямоугольник 13"/>
          <p:cNvSpPr>
            <a:spLocks noChangeArrowheads="1"/>
          </p:cNvSpPr>
          <p:nvPr/>
        </p:nvSpPr>
        <p:spPr bwMode="auto">
          <a:xfrm>
            <a:off x="2924175" y="4891088"/>
            <a:ext cx="9267825" cy="1200329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Направление </a:t>
            </a:r>
            <a:r>
              <a:rPr lang="ru-RU" sz="24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подготовки:</a:t>
            </a:r>
            <a:r>
              <a:rPr lang="en-US" sz="24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Инфокоммуникационные технологии и системы связи</a:t>
            </a:r>
            <a:endParaRPr lang="ru-RU" sz="24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defRPr/>
            </a:pPr>
            <a:r>
              <a:rPr lang="ru-RU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Профиль: </a:t>
            </a:r>
            <a:r>
              <a:rPr lang="ru-RU" sz="24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Инфокоммуникационные сети и системы</a:t>
            </a:r>
            <a:endParaRPr lang="ru-RU" sz="24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Прямоугольник 14"/>
          <p:cNvSpPr>
            <a:spLocks noChangeArrowheads="1"/>
          </p:cNvSpPr>
          <p:nvPr/>
        </p:nvSpPr>
        <p:spPr bwMode="auto">
          <a:xfrm>
            <a:off x="2924175" y="5322907"/>
            <a:ext cx="5499888" cy="844770"/>
          </a:xfrm>
          <a:prstGeom prst="rect">
            <a:avLst/>
          </a:prstGeom>
          <a:noFill/>
          <a:ln>
            <a:noFill/>
          </a:ln>
        </p:spPr>
        <p:txBody>
          <a:bodyPr wrap="square">
            <a:no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endParaRPr lang="ru-RU" sz="2400" u="sng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2317" y="-51848"/>
            <a:ext cx="3323679" cy="3323679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bg>
      <p:bgPr>
        <a:solidFill>
          <a:srgbClr val="E8EFF9"/>
        </a:solid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13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60332783"/>
              </p:ext>
            </p:extLst>
          </p:nvPr>
        </p:nvGraphicFramePr>
        <p:xfrm>
          <a:off x="695400" y="2285992"/>
          <a:ext cx="10040816" cy="4380349"/>
        </p:xfrm>
        <a:graphic>
          <a:graphicData uri="http://schemas.openxmlformats.org/drawingml/2006/table">
            <a:tbl>
              <a:tblPr/>
              <a:tblGrid>
                <a:gridCol w="88860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67453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47768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516696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№</a:t>
                      </a:r>
                    </a:p>
                    <a:p>
                      <a:pPr algn="ctr"/>
                      <a:r>
                        <a:rPr lang="ru-RU" sz="1400" dirty="0" err="1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п</a:t>
                      </a:r>
                      <a:r>
                        <a:rPr lang="en-US" sz="1400" baseline="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/</a:t>
                      </a:r>
                      <a:r>
                        <a:rPr lang="ru-RU" sz="1400" baseline="0" dirty="0" err="1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п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Наименование дисциплины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aseline="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Оценка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03925">
                <a:tc gridSpan="3"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 семестр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64716">
                <a:tc>
                  <a:txBody>
                    <a:bodyPr/>
                    <a:lstStyle/>
                    <a:p>
                      <a:pPr marL="342900" indent="-342900" algn="ctr">
                        <a:buFontTx/>
                        <a:buNone/>
                      </a:pPr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История России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Информатика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Физика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ru-RU" sz="1600" b="0" i="0" u="none" strike="noStrike" kern="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Математика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Иностранный язык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Обучение служением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Основы российской государственности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600" b="0" i="0" u="none" strike="noStrike" kern="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cs typeface="Times New Roman" pitchFamily="18" charset="0"/>
                        </a:rPr>
                        <a:t>Чеченский язык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9.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Физическая культура и спорт</a:t>
                      </a: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en-US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10.</a:t>
                      </a:r>
                      <a:endParaRPr lang="ru-RU" sz="1400" dirty="0">
                        <a:solidFill>
                          <a:srgbClr val="0070C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75944776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2009884" y="314325"/>
            <a:ext cx="7856638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10322244"/>
              </p:ext>
            </p:extLst>
          </p:nvPr>
        </p:nvGraphicFramePr>
        <p:xfrm>
          <a:off x="738150" y="2143116"/>
          <a:ext cx="10525156" cy="4188620"/>
        </p:xfrm>
        <a:graphic>
          <a:graphicData uri="http://schemas.openxmlformats.org/drawingml/2006/table">
            <a:tbl>
              <a:tblPr/>
              <a:tblGrid>
                <a:gridCol w="93154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2483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3453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76821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80472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3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7186" y="46869"/>
            <a:ext cx="1194920" cy="1194920"/>
          </a:xfrm>
          <a:prstGeom prst="rect">
            <a:avLst/>
          </a:prstGeo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00430500"/>
              </p:ext>
            </p:extLst>
          </p:nvPr>
        </p:nvGraphicFramePr>
        <p:xfrm>
          <a:off x="191344" y="2136536"/>
          <a:ext cx="11712576" cy="4637393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9739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92573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16695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257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257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351097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b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35120977"/>
              </p:ext>
            </p:extLst>
          </p:nvPr>
        </p:nvGraphicFramePr>
        <p:xfrm>
          <a:off x="166646" y="2357430"/>
          <a:ext cx="11712575" cy="4449650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2436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522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lang="ru-RU" sz="16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lang="ru-RU" sz="16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lang="ru-RU" sz="16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298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6667633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68970118"/>
              </p:ext>
            </p:extLst>
          </p:nvPr>
        </p:nvGraphicFramePr>
        <p:xfrm>
          <a:off x="166646" y="2608408"/>
          <a:ext cx="11712575" cy="4200458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2436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522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298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760163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91216389"/>
              </p:ext>
            </p:extLst>
          </p:nvPr>
        </p:nvGraphicFramePr>
        <p:xfrm>
          <a:off x="166646" y="2357430"/>
          <a:ext cx="11712575" cy="4200458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2436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522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298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925677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16035622"/>
              </p:ext>
            </p:extLst>
          </p:nvPr>
        </p:nvGraphicFramePr>
        <p:xfrm>
          <a:off x="166646" y="2357430"/>
          <a:ext cx="11712575" cy="4200458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2436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522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298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8973187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51603226"/>
              </p:ext>
            </p:extLst>
          </p:nvPr>
        </p:nvGraphicFramePr>
        <p:xfrm>
          <a:off x="166646" y="2357430"/>
          <a:ext cx="11712575" cy="4200458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2436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522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298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b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3033881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6"/>
          <p:cNvSpPr/>
          <p:nvPr/>
        </p:nvSpPr>
        <p:spPr bwMode="auto">
          <a:xfrm>
            <a:off x="119336" y="260648"/>
            <a:ext cx="11798300" cy="1160462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Участие в общественной и научной жизни университета</a:t>
            </a:r>
          </a:p>
        </p:txBody>
      </p:sp>
      <p:sp>
        <p:nvSpPr>
          <p:cNvPr id="5" name="Прямоугольник 5"/>
          <p:cNvSpPr/>
          <p:nvPr/>
        </p:nvSpPr>
        <p:spPr bwMode="auto">
          <a:xfrm>
            <a:off x="119336" y="1772816"/>
            <a:ext cx="11798300" cy="736600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solidFill>
                <a:schemeClr val="lt1"/>
              </a:solidFill>
            </a:endParaRPr>
          </a:p>
        </p:txBody>
      </p:sp>
      <p:sp>
        <p:nvSpPr>
          <p:cNvPr id="6" name="Прямоугольник 5"/>
          <p:cNvSpPr/>
          <p:nvPr/>
        </p:nvSpPr>
        <p:spPr bwMode="auto">
          <a:xfrm>
            <a:off x="119336" y="2774950"/>
            <a:ext cx="11798300" cy="736600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solidFill>
                <a:schemeClr val="lt1"/>
              </a:solidFill>
            </a:endParaRPr>
          </a:p>
        </p:txBody>
      </p:sp>
      <p:sp>
        <p:nvSpPr>
          <p:cNvPr id="7" name="Прямоугольник 5"/>
          <p:cNvSpPr/>
          <p:nvPr/>
        </p:nvSpPr>
        <p:spPr bwMode="auto">
          <a:xfrm>
            <a:off x="119336" y="3708707"/>
            <a:ext cx="11798300" cy="736600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endParaRPr lang="ru-RU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119336" y="5686694"/>
            <a:ext cx="11798300" cy="736600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9" name="Прямоугольник 5"/>
          <p:cNvSpPr/>
          <p:nvPr/>
        </p:nvSpPr>
        <p:spPr bwMode="auto">
          <a:xfrm>
            <a:off x="119336" y="4741802"/>
            <a:ext cx="11798300" cy="736600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r>
              <a:rPr lang="ru-RU" dirty="0">
                <a:solidFill>
                  <a:schemeClr val="tx1"/>
                </a:solidFill>
              </a:rPr>
              <a:t> </a:t>
            </a:r>
          </a:p>
        </p:txBody>
      </p:sp>
      <p:pic>
        <p:nvPicPr>
          <p:cNvPr id="10" name="Рисунок 9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95263" y="293889"/>
            <a:ext cx="1195635" cy="1195635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4DA84D99-4664-48DD-A7AA-BFC3C86794B8}"/>
              </a:ext>
            </a:extLst>
          </p:cNvPr>
          <p:cNvSpPr txBox="1"/>
          <p:nvPr/>
        </p:nvSpPr>
        <p:spPr>
          <a:xfrm>
            <a:off x="214281" y="1802624"/>
            <a:ext cx="619268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Участие во всероссийской образовательной акции по информационным технологиям «ИТ-диктант»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4DA84D99-4664-48DD-A7AA-BFC3C86794B8}"/>
              </a:ext>
            </a:extLst>
          </p:cNvPr>
          <p:cNvSpPr txBox="1"/>
          <p:nvPr/>
        </p:nvSpPr>
        <p:spPr>
          <a:xfrm>
            <a:off x="195263" y="2894415"/>
            <a:ext cx="61926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370858206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Поток">
  <a:themeElements>
    <a:clrScheme name="Поток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Поток">
      <a:majorFont>
        <a:latin typeface="Calibri"/>
        <a:ea typeface="Arial"/>
        <a:cs typeface="Arial"/>
      </a:majorFont>
      <a:minorFont>
        <a:latin typeface="Constantia"/>
        <a:ea typeface="Arial"/>
        <a:cs typeface="Arial"/>
      </a:minorFont>
    </a:fontScheme>
    <a:fmtScheme name="Трек">
      <a:fillStyleLst>
        <a:solidFill>
          <a:schemeClr val="phClr"/>
        </a:solidFill>
        <a:gradFill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</a:effectStyleLst>
      <a:bgFillStyleLst>
        <a:solidFill>
          <a:schemeClr val="phClr"/>
        </a:solidFill>
        <a:gradFill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/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5107</TotalTime>
  <Words>401</Words>
  <Application>Microsoft Office PowerPoint</Application>
  <DocSecurity>0</DocSecurity>
  <PresentationFormat>Широкоэкранный</PresentationFormat>
  <Paragraphs>162</Paragraphs>
  <Slides>10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10</vt:i4>
      </vt:variant>
    </vt:vector>
  </HeadingPairs>
  <TitlesOfParts>
    <vt:vector size="16" baseType="lpstr">
      <vt:lpstr>Arial</vt:lpstr>
      <vt:lpstr>Calibri</vt:lpstr>
      <vt:lpstr>Constantia</vt:lpstr>
      <vt:lpstr>Times New Roman</vt:lpstr>
      <vt:lpstr>Wingdings 2</vt:lpstr>
      <vt:lpstr>Поток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Base/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Ramzan Hadzhimuratov</dc:creator>
  <cp:lastModifiedBy>Admin</cp:lastModifiedBy>
  <cp:revision>125</cp:revision>
  <dcterms:created xsi:type="dcterms:W3CDTF">2017-02-20T01:33:13Z</dcterms:created>
  <dcterms:modified xsi:type="dcterms:W3CDTF">2026-10-06T19:58:22Z</dcterms:modified>
  <dc:identifier/>
  <dc:language/>
  <cp:version/>
</cp:coreProperties>
</file>