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41" d="100"/>
          <a:sy n="41" d="100"/>
        </p:scale>
        <p:origin x="60" y="14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Арсанукаев Акрам Адамович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592417" cy="1200329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354</TotalTime>
  <Words>417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Ny ti lox Chel</cp:lastModifiedBy>
  <cp:revision>80</cp:revision>
  <dcterms:created xsi:type="dcterms:W3CDTF">2017-02-20T01:33:13Z</dcterms:created>
  <dcterms:modified xsi:type="dcterms:W3CDTF">2026-10-06T14:14:38Z</dcterms:modified>
  <dc:identifier/>
  <dc:language/>
  <cp:version/>
</cp:coreProperties>
</file>