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9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24" y="138"/>
      </p:cViewPr>
      <p:guideLst>
        <p:guide orient="horz" pos="21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190"/>
            <a:ext cx="9246235" cy="9721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Альханов Микаил Мухамед-Нурдиевич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358005"/>
            <a:ext cx="7464425" cy="44069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924175" y="4714875"/>
            <a:ext cx="9257665" cy="16033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Направление подготовки: 11.03.02. «Инфокоммуникационные технологии и системы связи»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Профиль: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1849</Words>
  <Application>WPS Presentation</Application>
  <PresentationFormat>Широкоэкранный</PresentationFormat>
  <Paragraphs>333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</cp:lastModifiedBy>
  <cp:revision>80</cp:revision>
  <dcterms:created xsi:type="dcterms:W3CDTF">2017-02-20T01:33:00Z</dcterms:created>
  <dcterms:modified xsi:type="dcterms:W3CDTF">2026-10-06T14:29:42Z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1033-12.1.0.28485</vt:lpwstr>
  </property>
  <property fmtid="{D5CDD505-2E9C-101B-9397-08002B2CF9AE}" pid="3" name="ICV">
    <vt:lpwstr>47E5581D14FB403B80DCC4F68E03349D_12</vt:lpwstr>
  </property>
</Properties>
</file>