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9144000" cy="5143500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PTIST_MASTER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Slide-1-image-1.png"/><Relationship Id="rId2" Type="http://schemas.openxmlformats.org/officeDocument/2006/relationships/image" Target="../media/image-1-2.png"/><Relationship Id="rId3" Type="http://schemas.openxmlformats.org/officeDocument/2006/relationships/image" Target="../media/image-1-3.svg"/><Relationship Id="rId4" Type="http://schemas.openxmlformats.org/officeDocument/2006/relationships/image" Target="../media/image-1-4.png"/><Relationship Id="rId5" Type="http://schemas.openxmlformats.org/officeDocument/2006/relationships/image" Target="../media/image-1-5.svg"/><Relationship Id="rId6" Type="http://schemas.openxmlformats.org/officeDocument/2006/relationships/image" Target="../media/image-1-6.png"/><Relationship Id="rId7" Type="http://schemas.openxmlformats.org/officeDocument/2006/relationships/image" Target="../media/image-1-7.svg"/><Relationship Id="rId8" Type="http://schemas.openxmlformats.org/officeDocument/2006/relationships/image" Target="../media/image-1-8.png"/><Relationship Id="rId9" Type="http://schemas.openxmlformats.org/officeDocument/2006/relationships/image" Target="../media/image-1-9.svg"/><Relationship Id="rId10" Type="http://schemas.openxmlformats.org/officeDocument/2006/relationships/image" Target="../media/image-1-10.png"/><Relationship Id="rId11" Type="http://schemas.openxmlformats.org/officeDocument/2006/relationships/slideLayout" Target="../slideLayouts/slideLayout1.xml"/><Relationship Id="rId1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image" Target="../media/image-2-2.svg"/><Relationship Id="rId3" Type="http://schemas.openxmlformats.org/officeDocument/2006/relationships/image" Target="../media/image-2-3.png"/><Relationship Id="rId4" Type="http://schemas.openxmlformats.org/officeDocument/2006/relationships/image" Target="../media/image-2-4.svg"/><Relationship Id="rId5" Type="http://schemas.openxmlformats.org/officeDocument/2006/relationships/image" Target="../media/image-2-5.png"/><Relationship Id="rId6" Type="http://schemas.openxmlformats.org/officeDocument/2006/relationships/image" Target="../media/image-2-6.svg"/><Relationship Id="rId7" Type="http://schemas.openxmlformats.org/officeDocument/2006/relationships/image" Target="../media/image-2-7.png"/><Relationship Id="rId8" Type="http://schemas.openxmlformats.org/officeDocument/2006/relationships/image" Target="../media/image-2-8.svg"/><Relationship Id="rId9" Type="http://schemas.openxmlformats.org/officeDocument/2006/relationships/image" Target="../media/image-2-9.png"/><Relationship Id="rId10" Type="http://schemas.openxmlformats.org/officeDocument/2006/relationships/slideLayout" Target="../slideLayouts/slideLayout1.xml"/><Relationship Id="rId11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Slide-3-image-1.png"/><Relationship Id="rId2" Type="http://schemas.openxmlformats.org/officeDocument/2006/relationships/image" Target="../media/image-3-2.png"/><Relationship Id="rId3" Type="http://schemas.openxmlformats.org/officeDocument/2006/relationships/image" Target="../media/image-3-3.svg"/><Relationship Id="rId4" Type="http://schemas.openxmlformats.org/officeDocument/2006/relationships/image" Target="../media/image-3-4.png"/><Relationship Id="rId5" Type="http://schemas.openxmlformats.org/officeDocument/2006/relationships/image" Target="../media/image-3-5.svg"/><Relationship Id="rId6" Type="http://schemas.openxmlformats.org/officeDocument/2006/relationships/image" Target="../media/image-3-6.png"/><Relationship Id="rId7" Type="http://schemas.openxmlformats.org/officeDocument/2006/relationships/image" Target="../media/image-3-7.svg"/><Relationship Id="rId8" Type="http://schemas.openxmlformats.org/officeDocument/2006/relationships/image" Target="../media/image-3-8.png"/><Relationship Id="rId9" Type="http://schemas.openxmlformats.org/officeDocument/2006/relationships/image" Target="../media/image-3-9.svg"/><Relationship Id="rId10" Type="http://schemas.openxmlformats.org/officeDocument/2006/relationships/image" Target="../media/image-3-10.png"/><Relationship Id="rId11" Type="http://schemas.openxmlformats.org/officeDocument/2006/relationships/slideLayout" Target="../slideLayouts/slideLayout1.xml"/><Relationship Id="rId1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Slide-4-image-1.png"/><Relationship Id="rId2" Type="http://schemas.openxmlformats.org/officeDocument/2006/relationships/image" Target="../media/image-4-2.png"/><Relationship Id="rId3" Type="http://schemas.openxmlformats.org/officeDocument/2006/relationships/image" Target="../media/image-4-3.svg"/><Relationship Id="rId4" Type="http://schemas.openxmlformats.org/officeDocument/2006/relationships/image" Target="../media/image-4-4.png"/><Relationship Id="rId5" Type="http://schemas.openxmlformats.org/officeDocument/2006/relationships/image" Target="../media/image-4-5.svg"/><Relationship Id="rId6" Type="http://schemas.openxmlformats.org/officeDocument/2006/relationships/image" Target="../media/image-4-6.png"/><Relationship Id="rId7" Type="http://schemas.openxmlformats.org/officeDocument/2006/relationships/image" Target="../media/image-4-7.svg"/><Relationship Id="rId8" Type="http://schemas.openxmlformats.org/officeDocument/2006/relationships/image" Target="../media/image-4-8.png"/><Relationship Id="rId9" Type="http://schemas.openxmlformats.org/officeDocument/2006/relationships/image" Target="../media/image-4-9.svg"/><Relationship Id="rId10" Type="http://schemas.openxmlformats.org/officeDocument/2006/relationships/image" Target="../media/image-4-10.png"/><Relationship Id="rId11" Type="http://schemas.openxmlformats.org/officeDocument/2006/relationships/slideLayout" Target="../slideLayouts/slideLayout1.xml"/><Relationship Id="rId1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Slide-5-image-1.png"/><Relationship Id="rId2" Type="http://schemas.openxmlformats.org/officeDocument/2006/relationships/image" Target="../media/image-5-2.png"/><Relationship Id="rId3" Type="http://schemas.openxmlformats.org/officeDocument/2006/relationships/image" Target="../media/image-5-3.svg"/><Relationship Id="rId4" Type="http://schemas.openxmlformats.org/officeDocument/2006/relationships/image" Target="../media/image-5-4.png"/><Relationship Id="rId5" Type="http://schemas.openxmlformats.org/officeDocument/2006/relationships/image" Target="../media/image-5-5.svg"/><Relationship Id="rId6" Type="http://schemas.openxmlformats.org/officeDocument/2006/relationships/image" Target="../media/image-5-6.png"/><Relationship Id="rId7" Type="http://schemas.openxmlformats.org/officeDocument/2006/relationships/image" Target="../media/image-5-7.svg"/><Relationship Id="rId8" Type="http://schemas.openxmlformats.org/officeDocument/2006/relationships/image" Target="../media/image-5-8.png"/><Relationship Id="rId9" Type="http://schemas.openxmlformats.org/officeDocument/2006/relationships/image" Target="../media/image-5-9.svg"/><Relationship Id="rId10" Type="http://schemas.openxmlformats.org/officeDocument/2006/relationships/image" Target="../media/image-5-10.png"/><Relationship Id="rId11" Type="http://schemas.openxmlformats.org/officeDocument/2006/relationships/slideLayout" Target="../slideLayouts/slideLayout1.xml"/><Relationship Id="rId1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Slide-6-image-1.png"/><Relationship Id="rId2" Type="http://schemas.openxmlformats.org/officeDocument/2006/relationships/image" Target="../media/image-6-2.png"/><Relationship Id="rId3" Type="http://schemas.openxmlformats.org/officeDocument/2006/relationships/image" Target="../media/image-6-3.svg"/><Relationship Id="rId4" Type="http://schemas.openxmlformats.org/officeDocument/2006/relationships/image" Target="../media/image-6-4.png"/><Relationship Id="rId5" Type="http://schemas.openxmlformats.org/officeDocument/2006/relationships/image" Target="../media/image-6-5.svg"/><Relationship Id="rId6" Type="http://schemas.openxmlformats.org/officeDocument/2006/relationships/image" Target="../media/image-6-6.png"/><Relationship Id="rId7" Type="http://schemas.openxmlformats.org/officeDocument/2006/relationships/image" Target="../media/image-6-7.svg"/><Relationship Id="rId8" Type="http://schemas.openxmlformats.org/officeDocument/2006/relationships/image" Target="../media/image-6-8.png"/><Relationship Id="rId9" Type="http://schemas.openxmlformats.org/officeDocument/2006/relationships/image" Target="../media/image-6-9.svg"/><Relationship Id="rId10" Type="http://schemas.openxmlformats.org/officeDocument/2006/relationships/image" Target="../media/image-6-10.png"/><Relationship Id="rId11" Type="http://schemas.openxmlformats.org/officeDocument/2006/relationships/slideLayout" Target="../slideLayouts/slideLayout1.xml"/><Relationship Id="rId1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Slide-7-image-1.png"/><Relationship Id="rId2" Type="http://schemas.openxmlformats.org/officeDocument/2006/relationships/image" Target="../media/image-7-2.png"/><Relationship Id="rId3" Type="http://schemas.openxmlformats.org/officeDocument/2006/relationships/image" Target="../media/image-7-3.svg"/><Relationship Id="rId4" Type="http://schemas.openxmlformats.org/officeDocument/2006/relationships/image" Target="../media/image-7-4.png"/><Relationship Id="rId5" Type="http://schemas.openxmlformats.org/officeDocument/2006/relationships/image" Target="../media/image-7-5.svg"/><Relationship Id="rId6" Type="http://schemas.openxmlformats.org/officeDocument/2006/relationships/image" Target="../media/image-7-6.png"/><Relationship Id="rId7" Type="http://schemas.openxmlformats.org/officeDocument/2006/relationships/image" Target="../media/image-7-7.svg"/><Relationship Id="rId8" Type="http://schemas.openxmlformats.org/officeDocument/2006/relationships/image" Target="../media/image-7-8.png"/><Relationship Id="rId9" Type="http://schemas.openxmlformats.org/officeDocument/2006/relationships/image" Target="../media/image-7-9.svg"/><Relationship Id="rId10" Type="http://schemas.openxmlformats.org/officeDocument/2006/relationships/image" Target="../media/image-7-10.png"/><Relationship Id="rId11" Type="http://schemas.openxmlformats.org/officeDocument/2006/relationships/slideLayout" Target="../slideLayouts/slideLayout1.xml"/><Relationship Id="rId1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Slide-8-image-1.png"/><Relationship Id="rId2" Type="http://schemas.openxmlformats.org/officeDocument/2006/relationships/image" Target="../media/image-8-2.png"/><Relationship Id="rId3" Type="http://schemas.openxmlformats.org/officeDocument/2006/relationships/image" Target="../media/image-8-3.svg"/><Relationship Id="rId4" Type="http://schemas.openxmlformats.org/officeDocument/2006/relationships/image" Target="../media/image-8-4.png"/><Relationship Id="rId5" Type="http://schemas.openxmlformats.org/officeDocument/2006/relationships/image" Target="../media/image-8-5.svg"/><Relationship Id="rId6" Type="http://schemas.openxmlformats.org/officeDocument/2006/relationships/image" Target="../media/image-8-6.png"/><Relationship Id="rId7" Type="http://schemas.openxmlformats.org/officeDocument/2006/relationships/image" Target="../media/image-8-7.svg"/><Relationship Id="rId8" Type="http://schemas.openxmlformats.org/officeDocument/2006/relationships/image" Target="../media/image-8-8.png"/><Relationship Id="rId9" Type="http://schemas.openxmlformats.org/officeDocument/2006/relationships/image" Target="../media/image-8-9.svg"/><Relationship Id="rId10" Type="http://schemas.openxmlformats.org/officeDocument/2006/relationships/image" Target="../media/image-8-10.png"/><Relationship Id="rId11" Type="http://schemas.openxmlformats.org/officeDocument/2006/relationships/slideLayout" Target="../slideLayouts/slideLayout1.xml"/><Relationship Id="rId1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Slide-9-image-1.png"/><Relationship Id="rId2" Type="http://schemas.openxmlformats.org/officeDocument/2006/relationships/image" Target="../media/image-9-2.png"/><Relationship Id="rId3" Type="http://schemas.openxmlformats.org/officeDocument/2006/relationships/image" Target="../media/image-9-3.svg"/><Relationship Id="rId4" Type="http://schemas.openxmlformats.org/officeDocument/2006/relationships/image" Target="../media/image-9-4.png"/><Relationship Id="rId5" Type="http://schemas.openxmlformats.org/officeDocument/2006/relationships/image" Target="../media/image-9-5.svg"/><Relationship Id="rId6" Type="http://schemas.openxmlformats.org/officeDocument/2006/relationships/image" Target="../media/image-9-6.png"/><Relationship Id="rId7" Type="http://schemas.openxmlformats.org/officeDocument/2006/relationships/image" Target="../media/image-9-7.svg"/><Relationship Id="rId8" Type="http://schemas.openxmlformats.org/officeDocument/2006/relationships/image" Target="../media/image-9-8.png"/><Relationship Id="rId9" Type="http://schemas.openxmlformats.org/officeDocument/2006/relationships/image" Target="../media/image-9-9.svg"/><Relationship Id="rId10" Type="http://schemas.openxmlformats.org/officeDocument/2006/relationships/image" Target="../media/image-9-10.png"/><Relationship Id="rId11" Type="http://schemas.openxmlformats.org/officeDocument/2006/relationships/slideLayout" Target="../slideLayouts/slideLayout1.xml"/><Relationship Id="rId1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Slide-10-image-1.png"/><Relationship Id="rId2" Type="http://schemas.openxmlformats.org/officeDocument/2006/relationships/image" Target="../media/image-10-2.png"/><Relationship Id="rId3" Type="http://schemas.openxmlformats.org/officeDocument/2006/relationships/image" Target="../media/image-10-3.svg"/><Relationship Id="rId4" Type="http://schemas.openxmlformats.org/officeDocument/2006/relationships/image" Target="../media/image-10-4.png"/><Relationship Id="rId5" Type="http://schemas.openxmlformats.org/officeDocument/2006/relationships/image" Target="../media/image-10-5.svg"/><Relationship Id="rId6" Type="http://schemas.openxmlformats.org/officeDocument/2006/relationships/image" Target="../media/image-10-6.png"/><Relationship Id="rId7" Type="http://schemas.openxmlformats.org/officeDocument/2006/relationships/image" Target="../media/image-10-7.svg"/><Relationship Id="rId8" Type="http://schemas.openxmlformats.org/officeDocument/2006/relationships/image" Target="../media/image-10-8.png"/><Relationship Id="rId9" Type="http://schemas.openxmlformats.org/officeDocument/2006/relationships/image" Target="../media/image-10-9.svg"/><Relationship Id="rId10" Type="http://schemas.openxmlformats.org/officeDocument/2006/relationships/image" Target="../media/image-10-10.png"/><Relationship Id="rId11" Type="http://schemas.openxmlformats.org/officeDocument/2006/relationships/slideLayout" Target="../slideLayouts/slideLayout1.xml"/><Relationship Id="rId1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9525" y="-5953"/>
            <a:ext cx="9163050" cy="78105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-9525" y="-5953"/>
            <a:ext cx="9163050" cy="78105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Bef>
                <a:spcPts val="281"/>
              </a:spcBef>
              <a:buNone/>
            </a:pPr>
            <a:endParaRPr lang="en-US" sz="900" dirty="0"/>
          </a:p>
        </p:txBody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381500" y="-5953"/>
            <a:ext cx="4762500" cy="478632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4381500" y="-5953"/>
            <a:ext cx="4762500" cy="47863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Bef>
                <a:spcPts val="281"/>
              </a:spcBef>
              <a:buNone/>
            </a:pPr>
            <a:endParaRPr lang="en-US" sz="900" dirty="0"/>
          </a:p>
        </p:txBody>
      </p:sp>
      <p:pic>
        <p:nvPicPr>
          <p:cNvPr id="6" name="Image 2" descr="preencoded.png">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21420000">
            <a:off x="-19050" y="152400"/>
            <a:ext cx="9163411" cy="485775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 rot="21420000">
            <a:off x="-19050" y="152400"/>
            <a:ext cx="9163411" cy="48577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Bef>
                <a:spcPts val="281"/>
              </a:spcBef>
              <a:buNone/>
            </a:pPr>
            <a:endParaRPr lang="en-US" sz="900" dirty="0"/>
          </a:p>
        </p:txBody>
      </p:sp>
      <p:pic>
        <p:nvPicPr>
          <p:cNvPr id="8" name="Image 3" descr="preencoded.png">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21420000">
            <a:off x="-14314" y="207360"/>
            <a:ext cx="9176174" cy="396830"/>
          </a:xfrm>
          <a:prstGeom prst="rect">
            <a:avLst/>
          </a:prstGeom>
        </p:spPr>
      </p:pic>
      <p:sp>
        <p:nvSpPr>
          <p:cNvPr id="9" name="Text 3"/>
          <p:cNvSpPr/>
          <p:nvPr/>
        </p:nvSpPr>
        <p:spPr>
          <a:xfrm rot="21420000">
            <a:off x="-14314" y="207360"/>
            <a:ext cx="9176174" cy="39683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Bef>
                <a:spcPts val="281"/>
              </a:spcBef>
              <a:buNone/>
            </a:pPr>
            <a:endParaRPr lang="en-US" sz="900" dirty="0"/>
          </a:p>
        </p:txBody>
      </p:sp>
      <p:sp>
        <p:nvSpPr>
          <p:cNvPr id="10" name="Shape 4"/>
          <p:cNvSpPr/>
          <p:nvPr/>
        </p:nvSpPr>
        <p:spPr>
          <a:xfrm>
            <a:off x="2231984" y="134112"/>
            <a:ext cx="6519481" cy="807913"/>
          </a:xfrm>
          <a:custGeom>
            <a:avLst/>
            <a:gdLst/>
            <a:ahLst/>
            <a:cxnLst/>
            <a:rect l="l" t="t" r="r" b="b"/>
            <a:pathLst>
              <a:path w="6519481" h="807913">
                <a:moveTo>
                  <a:pt x="0" y="0"/>
                </a:moveTo>
                <a:lnTo>
                  <a:pt x="6519481" y="0"/>
                </a:lnTo>
                <a:lnTo>
                  <a:pt x="6519481" y="807913"/>
                </a:lnTo>
                <a:lnTo>
                  <a:pt x="0" y="807913"/>
                </a:lnTo>
                <a:close/>
              </a:path>
            </a:pathLst>
          </a:custGeom>
          <a:solidFill>
            <a:srgbClr val="000000">
              <a:alpha val="0"/>
            </a:srgbClr>
          </a:solidFill>
          <a:ln/>
        </p:spPr>
      </p:sp>
      <p:sp>
        <p:nvSpPr>
          <p:cNvPr id="11" name="Text 5"/>
          <p:cNvSpPr/>
          <p:nvPr/>
        </p:nvSpPr>
        <p:spPr>
          <a:xfrm>
            <a:off x="2231984" y="134112"/>
            <a:ext cx="6519481" cy="80791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spcBef>
                <a:spcPts val="281"/>
              </a:spcBef>
              <a:buNone/>
            </a:pPr>
            <a:r>
              <a:rPr lang="en-US" sz="2363" b="1" dirty="0">
                <a:solidFill>
                  <a:srgbClr val="000000"/>
                </a:solidFill>
                <a:latin typeface="Constantia" pitchFamily="34" charset="0"/>
                <a:ea typeface="Constantia" pitchFamily="34" charset="-122"/>
                <a:cs typeface="Constantia" pitchFamily="34" charset="-120"/>
              </a:rPr>
              <a:t> </a:t>
            </a:r>
            <a:pPr algn="ctr" indent="0" marL="0">
              <a:spcBef>
                <a:spcPts val="281"/>
              </a:spcBef>
              <a:buNone/>
            </a:pPr>
            <a:r>
              <a:rPr lang="en-US" sz="2363" b="1" dirty="0">
                <a:solidFill>
                  <a:srgbClr val="000000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ФГБОУ ВО  «Чеченский государственный университет им. А.А. Кадырова»</a:t>
            </a:r>
            <a:endParaRPr lang="en-US" sz="900" dirty="0"/>
          </a:p>
        </p:txBody>
      </p:sp>
      <p:sp>
        <p:nvSpPr>
          <p:cNvPr id="12" name="Shape 6"/>
          <p:cNvSpPr/>
          <p:nvPr/>
        </p:nvSpPr>
        <p:spPr>
          <a:xfrm>
            <a:off x="2784685" y="1207493"/>
            <a:ext cx="5459723" cy="577081"/>
          </a:xfrm>
          <a:custGeom>
            <a:avLst/>
            <a:gdLst/>
            <a:ahLst/>
            <a:cxnLst/>
            <a:rect l="l" t="t" r="r" b="b"/>
            <a:pathLst>
              <a:path w="5459723" h="577081">
                <a:moveTo>
                  <a:pt x="0" y="0"/>
                </a:moveTo>
                <a:lnTo>
                  <a:pt x="5459723" y="0"/>
                </a:lnTo>
                <a:lnTo>
                  <a:pt x="5459723" y="577081"/>
                </a:lnTo>
                <a:lnTo>
                  <a:pt x="0" y="577081"/>
                </a:lnTo>
                <a:close/>
              </a:path>
            </a:pathLst>
          </a:custGeom>
          <a:solidFill>
            <a:srgbClr val="000000">
              <a:alpha val="0"/>
            </a:srgbClr>
          </a:solidFill>
          <a:ln/>
        </p:spPr>
      </p:sp>
      <p:sp>
        <p:nvSpPr>
          <p:cNvPr id="13" name="Text 7"/>
          <p:cNvSpPr/>
          <p:nvPr/>
        </p:nvSpPr>
        <p:spPr>
          <a:xfrm>
            <a:off x="2784685" y="1207493"/>
            <a:ext cx="5459723" cy="57708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spcBef>
                <a:spcPts val="281"/>
              </a:spcBef>
              <a:buNone/>
            </a:pPr>
            <a:r>
              <a:rPr lang="en-US" sz="1631" b="1" dirty="0">
                <a:solidFill>
                  <a:srgbClr val="000000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Институт математики, физики и информационных технологий</a:t>
            </a:r>
            <a:endParaRPr lang="en-US" sz="900" dirty="0"/>
          </a:p>
        </p:txBody>
      </p:sp>
      <p:sp>
        <p:nvSpPr>
          <p:cNvPr id="14" name="Shape 8"/>
          <p:cNvSpPr/>
          <p:nvPr/>
        </p:nvSpPr>
        <p:spPr>
          <a:xfrm>
            <a:off x="1358642" y="2079415"/>
            <a:ext cx="7267297" cy="530914"/>
          </a:xfrm>
          <a:custGeom>
            <a:avLst/>
            <a:gdLst/>
            <a:ahLst/>
            <a:cxnLst/>
            <a:rect l="l" t="t" r="r" b="b"/>
            <a:pathLst>
              <a:path w="7267297" h="530914">
                <a:moveTo>
                  <a:pt x="0" y="0"/>
                </a:moveTo>
                <a:lnTo>
                  <a:pt x="7267297" y="0"/>
                </a:lnTo>
                <a:lnTo>
                  <a:pt x="7267297" y="530914"/>
                </a:lnTo>
                <a:lnTo>
                  <a:pt x="0" y="530914"/>
                </a:lnTo>
                <a:close/>
              </a:path>
            </a:pathLst>
          </a:custGeom>
          <a:solidFill>
            <a:srgbClr val="000000">
              <a:alpha val="0"/>
            </a:srgbClr>
          </a:solidFill>
          <a:ln/>
        </p:spPr>
      </p:sp>
      <p:sp>
        <p:nvSpPr>
          <p:cNvPr id="15" name="Text 9"/>
          <p:cNvSpPr/>
          <p:nvPr/>
        </p:nvSpPr>
        <p:spPr>
          <a:xfrm>
            <a:off x="1358642" y="2079415"/>
            <a:ext cx="7267297" cy="53091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spcBef>
                <a:spcPts val="281"/>
              </a:spcBef>
              <a:buNone/>
            </a:pPr>
            <a:r>
              <a:rPr lang="en-US" sz="2981" dirty="0">
                <a:solidFill>
                  <a:srgbClr val="000000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Портфолио бакалавра</a:t>
            </a:r>
            <a:endParaRPr lang="en-US" sz="900" dirty="0"/>
          </a:p>
        </p:txBody>
      </p:sp>
      <p:sp>
        <p:nvSpPr>
          <p:cNvPr id="16" name="Shape 10"/>
          <p:cNvSpPr/>
          <p:nvPr/>
        </p:nvSpPr>
        <p:spPr>
          <a:xfrm>
            <a:off x="2193131" y="2760537"/>
            <a:ext cx="5010610" cy="918508"/>
          </a:xfrm>
          <a:custGeom>
            <a:avLst/>
            <a:gdLst/>
            <a:ahLst/>
            <a:cxnLst/>
            <a:rect l="l" t="t" r="r" b="b"/>
            <a:pathLst>
              <a:path w="5010610" h="918508">
                <a:moveTo>
                  <a:pt x="0" y="0"/>
                </a:moveTo>
                <a:lnTo>
                  <a:pt x="5010610" y="0"/>
                </a:lnTo>
                <a:lnTo>
                  <a:pt x="5010610" y="918508"/>
                </a:lnTo>
                <a:lnTo>
                  <a:pt x="0" y="918508"/>
                </a:lnTo>
                <a:close/>
              </a:path>
            </a:pathLst>
          </a:custGeom>
          <a:solidFill>
            <a:srgbClr val="000000">
              <a:alpha val="0"/>
            </a:srgbClr>
          </a:solidFill>
          <a:ln/>
        </p:spPr>
      </p:sp>
      <p:sp>
        <p:nvSpPr>
          <p:cNvPr id="17" name="Text 11"/>
          <p:cNvSpPr/>
          <p:nvPr/>
        </p:nvSpPr>
        <p:spPr>
          <a:xfrm>
            <a:off x="2193131" y="2760537"/>
            <a:ext cx="5010610" cy="91850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Bef>
                <a:spcPts val="281"/>
              </a:spcBef>
              <a:buNone/>
            </a:pPr>
            <a:r>
              <a:rPr lang="en-US" sz="2081" dirty="0">
                <a:solidFill>
                  <a:srgbClr val="000000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ФИО: Абдылганиев Абдул-Малик Адамович</a:t>
            </a:r>
            <a:endParaRPr lang="en-US" sz="900" dirty="0"/>
          </a:p>
        </p:txBody>
      </p:sp>
      <p:sp>
        <p:nvSpPr>
          <p:cNvPr id="18" name="Shape 12"/>
          <p:cNvSpPr/>
          <p:nvPr/>
        </p:nvSpPr>
        <p:spPr>
          <a:xfrm>
            <a:off x="2193131" y="3355181"/>
            <a:ext cx="5598319" cy="346472"/>
          </a:xfrm>
          <a:custGeom>
            <a:avLst/>
            <a:gdLst/>
            <a:ahLst/>
            <a:cxnLst/>
            <a:rect l="l" t="t" r="r" b="b"/>
            <a:pathLst>
              <a:path w="5598319" h="346472">
                <a:moveTo>
                  <a:pt x="0" y="0"/>
                </a:moveTo>
                <a:lnTo>
                  <a:pt x="5598319" y="0"/>
                </a:lnTo>
                <a:lnTo>
                  <a:pt x="5598319" y="346472"/>
                </a:lnTo>
                <a:lnTo>
                  <a:pt x="0" y="346472"/>
                </a:lnTo>
                <a:close/>
              </a:path>
            </a:pathLst>
          </a:custGeom>
          <a:solidFill>
            <a:srgbClr val="000000">
              <a:alpha val="0"/>
            </a:srgbClr>
          </a:solidFill>
          <a:ln/>
        </p:spPr>
      </p:sp>
      <p:sp>
        <p:nvSpPr>
          <p:cNvPr id="19" name="Text 13"/>
          <p:cNvSpPr/>
          <p:nvPr/>
        </p:nvSpPr>
        <p:spPr>
          <a:xfrm>
            <a:off x="2193131" y="3355181"/>
            <a:ext cx="5598319" cy="34647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spcBef>
                <a:spcPts val="281"/>
              </a:spcBef>
              <a:buNone/>
            </a:pPr>
            <a:r>
              <a:rPr lang="en-US" sz="1800" dirty="0">
                <a:solidFill>
                  <a:srgbClr val="000000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Форма обучения: Очная</a:t>
            </a:r>
            <a:endParaRPr lang="en-US" sz="900" dirty="0"/>
          </a:p>
        </p:txBody>
      </p:sp>
      <p:sp>
        <p:nvSpPr>
          <p:cNvPr id="20" name="Shape 14"/>
          <p:cNvSpPr/>
          <p:nvPr/>
        </p:nvSpPr>
        <p:spPr>
          <a:xfrm>
            <a:off x="2193131" y="3668316"/>
            <a:ext cx="5911715" cy="623248"/>
          </a:xfrm>
          <a:custGeom>
            <a:avLst/>
            <a:gdLst/>
            <a:ahLst/>
            <a:cxnLst/>
            <a:rect l="l" t="t" r="r" b="b"/>
            <a:pathLst>
              <a:path w="5911715" h="623248">
                <a:moveTo>
                  <a:pt x="0" y="0"/>
                </a:moveTo>
                <a:lnTo>
                  <a:pt x="5911715" y="0"/>
                </a:lnTo>
                <a:lnTo>
                  <a:pt x="5911715" y="623248"/>
                </a:lnTo>
                <a:lnTo>
                  <a:pt x="0" y="623248"/>
                </a:lnTo>
                <a:close/>
              </a:path>
            </a:pathLst>
          </a:custGeom>
          <a:solidFill>
            <a:srgbClr val="000000">
              <a:alpha val="0"/>
            </a:srgbClr>
          </a:solidFill>
          <a:ln/>
        </p:spPr>
      </p:sp>
      <p:sp>
        <p:nvSpPr>
          <p:cNvPr id="21" name="Text 15"/>
          <p:cNvSpPr/>
          <p:nvPr/>
        </p:nvSpPr>
        <p:spPr>
          <a:xfrm>
            <a:off x="2193131" y="3668316"/>
            <a:ext cx="5911715" cy="62324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Bef>
                <a:spcPts val="281"/>
              </a:spcBef>
              <a:buNone/>
            </a:pPr>
            <a:r>
              <a:rPr lang="en-US" sz="1800" dirty="0">
                <a:solidFill>
                  <a:srgbClr val="000000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Направление подготовки: 11.03.02. «Инфокоммуникационные технологии и системы связи»</a:t>
            </a:r>
            <a:endParaRPr lang="en-US" sz="900" dirty="0"/>
          </a:p>
          <a:p>
            <a:pPr indent="0" marL="0">
              <a:spcBef>
                <a:spcPts val="281"/>
              </a:spcBef>
              <a:buNone/>
            </a:pPr>
            <a:r>
              <a:rPr lang="en-US" sz="1800" dirty="0">
                <a:solidFill>
                  <a:srgbClr val="000000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Профиль: Инфокоммуникационные сети и системы</a:t>
            </a:r>
            <a:endParaRPr lang="en-US" sz="900" dirty="0"/>
          </a:p>
        </p:txBody>
      </p:sp>
      <p:sp>
        <p:nvSpPr>
          <p:cNvPr id="22" name="Shape 16"/>
          <p:cNvSpPr/>
          <p:nvPr/>
        </p:nvSpPr>
        <p:spPr>
          <a:xfrm>
            <a:off x="2193131" y="3992180"/>
            <a:ext cx="4124916" cy="633578"/>
          </a:xfrm>
          <a:custGeom>
            <a:avLst/>
            <a:gdLst/>
            <a:ahLst/>
            <a:cxnLst/>
            <a:rect l="l" t="t" r="r" b="b"/>
            <a:pathLst>
              <a:path w="4124916" h="633578">
                <a:moveTo>
                  <a:pt x="0" y="0"/>
                </a:moveTo>
                <a:lnTo>
                  <a:pt x="4124916" y="0"/>
                </a:lnTo>
                <a:lnTo>
                  <a:pt x="4124916" y="633578"/>
                </a:lnTo>
                <a:lnTo>
                  <a:pt x="0" y="633578"/>
                </a:lnTo>
                <a:close/>
              </a:path>
            </a:pathLst>
          </a:custGeom>
          <a:solidFill>
            <a:srgbClr val="000000">
              <a:alpha val="0"/>
            </a:srgbClr>
          </a:solidFill>
          <a:ln/>
        </p:spPr>
      </p:sp>
      <p:sp>
        <p:nvSpPr>
          <p:cNvPr id="23" name="Text 17"/>
          <p:cNvSpPr/>
          <p:nvPr/>
        </p:nvSpPr>
        <p:spPr>
          <a:xfrm>
            <a:off x="2193131" y="3992180"/>
            <a:ext cx="4124916" cy="63357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Bef>
                <a:spcPts val="281"/>
              </a:spcBef>
              <a:buNone/>
            </a:pPr>
            <a:endParaRPr lang="en-US" sz="900" dirty="0"/>
          </a:p>
        </p:txBody>
      </p:sp>
      <p:pic>
        <p:nvPicPr>
          <p:cNvPr id="24" name="Image 4" descr="preencoded.png">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-24238" y="-38886"/>
            <a:ext cx="2492759" cy="249275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 standalone="yes"?>
<p:sld xmlns:a="http://schemas.openxmlformats.org/drawingml/2006/main" xmlns:r="http://schemas.openxmlformats.org/officeDocument/2006/relationships" xmlns:p="http://schemas.openxmlformats.org/presentationml/2006/main"><p:cSld name="Slide 2"><p:bg><p:bgPr><a:solidFill><a:srgbClr val="E8EFF9"/></a:solidFill></p:bgPr></p:bg><p:spTree><p:nvGrpSpPr><p:cNvPr id="1" name=""/><p:cNvGrpSpPr/><p:nvPr/></p:nvGrpSpPr><p:grpSpPr><a:xfrm><a:off x="0" y="0"/><a:ext cx="0" cy="0"/><a:chOff x="0" y="0"/><a:chExt cx="0" cy="0"/></a:xfrm></p:grpSpPr><p:pic>  <p:nvPicPr><p:cNvPr id="2" name="Image 0" descr="preencoded.png">    </p:cNvPr>    <p:cNvPicPr><a:picLocks noChangeAspect="1"/></p:cNvPicPr>    <p:nvPr></p:nvPr>  </p:nvPicPr><p:blipFill><a:blip r:embed="rId1"> <a:extLst>  <a:ext uri="{96DAC541-7B7A-43D3-8B79-37D633B846F1}">   <asvg:svgBlip xmlns:asvg="http://schemas.microsoft.com/office/drawing/2016/SVG/main" r:embed="rId2"/>  </a:ext> </a:extLst></a:blip>  <a:stretch><a:fillRect/></a:stretch></p:blipFill><p:spPr> <a:xfrm>  <a:off x="-9525" y="-5953"/>  <a:ext cx="9163050" cy="781051"/> </a:xfrm> <a:prstGeom prst="rect"><a:avLst/></a:prstGeom></p:spPr></p:pic><p:sp><p:nvSpPr><p:cNvPr id="3" name="Text 0"></p:cNvPr><p:cNvSpPr/><p:nvPr></p:nvPr></p:nvSpPr><p:spPr><a:xfrm><a:off x="-9525" y="-5953"/><a:ext cx="9163050" cy="781051"/></a:xfrm><a:prstGeom prst="rect"><a:avLst></a:avLst></a:prstGeom><a:noFill/><a:ln></a:ln></p:spPr><p:txBody><a:bodyPr wrap="square" rtlCol="0" anchor="t"></a:bodyPr><a:lstStyle/><a:p><a:pPr indent="0" marL="0"><a:spcBef><a:spcPts val="281"/></a:spcBef><a:buNone/></a:pPr><a:endParaRPr lang="en-US" sz="900" dirty="0"/></a:p></p:txBody></p:sp><p:pic>  <p:nvPicPr><p:cNvPr id="4" name="Image 1" descr="preencoded.png">    </p:cNvPr>    <p:cNvPicPr><a:picLocks noChangeAspect="1"/></p:cNvPicPr>    <p:nvPr></p:nvPr>  </p:nvPicPr><p:blipFill><a:blip r:embed="rId3"> <a:extLst>  <a:ext uri="{96DAC541-7B7A-43D3-8B79-37D633B846F1}">   <asvg:svgBlip xmlns:asvg="http://schemas.microsoft.com/office/drawing/2016/SVG/main" r:embed="rId4"/>  </a:ext> </a:extLst></a:blip>  <a:stretch><a:fillRect/></a:stretch></p:blipFill><p:spPr> <a:xfrm>  <a:off x="4381500" y="-5953"/>  <a:ext cx="4762500" cy="478632"/> </a:xfrm> <a:prstGeom prst="rect"><a:avLst/></a:prstGeom></p:spPr></p:pic><p:sp><p:nvSpPr><p:cNvPr id="5" name="Text 1"></p:cNvPr><p:cNvSpPr/><p:nvPr></p:nvPr></p:nvSpPr><p:spPr><a:xfrm><a:off x="4381500" y="-5953"/><a:ext cx="4762500" cy="478632"/></a:xfrm><a:prstGeom prst="rect"><a:avLst></a:avLst></a:prstGeom><a:noFill/><a:ln></a:ln></p:spPr><p:txBody><a:bodyPr wrap="square" rtlCol="0" anchor="t"></a:bodyPr><a:lstStyle/><a:p><a:pPr indent="0" marL="0"><a:spcBef><a:spcPts val="281"/></a:spcBef><a:buNone/></a:pPr><a:endParaRPr lang="en-US" sz="900" dirty="0"/></a:p></p:txBody></p:sp><p:pic>  <p:nvPicPr><p:cNvPr id="6" name="Image 2" descr="preencoded.png">    </p:cNvPr>    <p:cNvPicPr><a:picLocks noChangeAspect="1"/></p:cNvPicPr>    <p:nvPr></p:nvPr>  </p:nvPicPr><p:blipFill><a:blip r:embed="rId5"> <a:extLst>  <a:ext uri="{96DAC541-7B7A-43D3-8B79-37D633B846F1}">   <asvg:svgBlip xmlns:asvg="http://schemas.microsoft.com/office/drawing/2016/SVG/main" r:embed="rId6"/>  </a:ext> </a:extLst></a:blip>  <a:stretch><a:fillRect/></a:stretch></p:blipFill><p:spPr> <a:xfrm rot="21420000">  <a:off x="-19050" y="152400"/>  <a:ext cx="9163411" cy="485775"/> </a:xfrm> <a:prstGeom prst="rect"><a:avLst/></a:prstGeom></p:spPr></p:pic><p:sp><p:nvSpPr><p:cNvPr id="7" name="Text 2"></p:cNvPr><p:cNvSpPr/><p:nvPr></p:nvPr></p:nvSpPr><p:spPr><a:xfrm rot="21420000"><a:off x="-19050" y="152400"/><a:ext cx="9163411" cy="485775"/></a:xfrm><a:prstGeom prst="rect"><a:avLst></a:avLst></a:prstGeom><a:noFill/><a:ln></a:ln></p:spPr><p:txBody><a:bodyPr wrap="square" rtlCol="0" anchor="t"></a:bodyPr><a:lstStyle/><a:p><a:pPr indent="0" marL="0"><a:spcBef><a:spcPts val="281"/></a:spcBef><a:buNone/></a:pPr><a:endParaRPr lang="en-US" sz="900" dirty="0"/></a:p></p:txBody></p:sp><p:pic>  <p:nvPicPr><p:cNvPr id="8" name="Image 3" descr="preencoded.png">    </p:cNvPr>    <p:cNvPicPr><a:picLocks noChangeAspect="1"/></p:cNvPicPr>    <p:nvPr></p:nvPr>  </p:nvPicPr><p:blipFill><a:blip r:embed="rId7"> <a:extLst>  <a:ext uri="{96DAC541-7B7A-43D3-8B79-37D633B846F1}">   <asvg:svgBlip xmlns:asvg="http://schemas.microsoft.com/office/drawing/2016/SVG/main" r:embed="rId8"/>  </a:ext> </a:extLst></a:blip>  <a:stretch><a:fillRect/></a:stretch></p:blipFill><p:spPr> <a:xfrm rot="21420000">  <a:off x="-14314" y="207360"/>  <a:ext cx="9176174" cy="396830"/> </a:xfrm> <a:prstGeom prst="rect"><a:avLst/></a:prstGeom></p:spPr></p:pic><p:sp><p:nvSpPr><p:cNvPr id="9" name="Text 3"></p:cNvPr><p:cNvSpPr/><p:nvPr></p:nvPr></p:nvSpPr><p:spPr><a:xfrm rot="21420000"><a:off x="-14314" y="207360"/><a:ext cx="9176174" cy="396830"/></a:xfrm><a:prstGeom prst="rect"><a:avLst></a:avLst></a:prstGeom><a:noFill/><a:ln></a:ln></p:spPr><p:txBody><a:bodyPr wrap="square" rtlCol="0" anchor="t"></a:bodyPr><a:lstStyle/><a:p><a:pPr indent="0" marL="0"><a:spcBef><a:spcPts val="281"/></a:spcBef><a:buNone/></a:pPr><a:endParaRPr lang="en-US" sz="900" dirty="0"/></a:p></p:txBody></p:sp><p:sp><p:nvSpPr><p:cNvPr id="10" name="Shape 4"></p:cNvPr><p:cNvSpPr/><p:nvPr></p:nvPr></p:nvSpPr><p:spPr><a:xfrm><a:off x="1489980" y="235744"/><a:ext cx="5927344" cy="346249"/></a:xfrm><a:custGeom><a:avLst /><a:gdLst></a:gdLst><a:ahLst /><a:cxnLst></a:cxnLst><a:rect l="l" t="t" r="r" b="b" /><a:pathLst><a:path w="5927344" h="346249"><a:moveTo><a:pt x="0" y="0" /></a:moveTo><a:lnTo><a:pt x="5927344" y="0" /></a:lnTo><a:lnTo><a:pt x="5927344" y="346249" /></a:lnTo><a:lnTo><a:pt x="0" y="346249" /></a:lnTo><a:close /></a:path></a:pathLst></a:custGeom><a:solidFill><a:srgbClr val="000000"><a:alpha val="0"/></a:srgbClr></a:solidFill><a:ln></a:ln></p:spPr></p:sp><p:sp><p:nvSpPr><p:cNvPr id="11" name="Text 5"></p:cNvPr><p:cNvSpPr/><p:nvPr></p:nvPr></p:nvSpPr><p:spPr><a:xfrm><a:off x="1489980" y="235744"/><a:ext cx="5927344" cy="346249"/></a:xfrm><a:prstGeom prst="rect"><a:avLst></a:avLst></a:prstGeom><a:noFill/><a:ln></a:ln></p:spPr><p:txBody><a:bodyPr wrap="square" rtlCol="0" anchor="t"></a:bodyPr><a:lstStyle/><a:p><a:pPr algn="ctr" indent="0" marL="0"><a:spcBef><a:spcPts val="281"/></a:spcBef><a:buNone/></a:pPr><a:r><a:rPr lang="en-US" sz="1800" b="1" dirty="0"><a:solidFill><a:srgbClr val="000000"/></a:solidFill><a:latin typeface="Constantia" pitchFamily="34" charset="0"/><a:ea typeface="Constantia" pitchFamily="34" charset="-122"/><a:cs typeface="Constantia" pitchFamily="34" charset="-120"/></a:rPr><a:t> </a:t></a:r><a:pPr algn="ctr" indent="0" marL="0"><a:spcBef><a:spcPts val="281"/></a:spcBef><a:buNone/></a:pPr><a:r><a:rPr lang="en-US" sz="1800" b="1" dirty="0"><a:solidFill><a:srgbClr val="000000"/></a:solidFill><a:latin typeface="Times New Roman" pitchFamily="34" charset="0"/><a:ea typeface="Times New Roman" pitchFamily="34" charset="-122"/><a:cs typeface="Times New Roman" pitchFamily="34" charset="-120"/></a:rPr><a:t>РЕЗУЛЬТАТЫ ПРОМЕЖУТОЧНОЙ АТТЕСТАЦИИ</a:t></a:r><a:endParaRPr lang="en-US" sz="900" dirty="0"/></a:p></p:txBody></p:sp><p:sp><p:nvSpPr><p:cNvPr id="12" name="Shape 6"></p:cNvPr><p:cNvSpPr/><p:nvPr></p:nvPr></p:nvSpPr><p:spPr><a:xfrm><a:off x="0" y="798910"/><a:ext cx="9144000" cy="311944"/></a:xfrm><a:custGeom><a:avLst /><a:gdLst></a:gdLst><a:ahLst /><a:cxnLst></a:cxnLst><a:rect l="l" t="t" r="r" b="b" /><a:pathLst><a:path w="9144000" h="311944"><a:moveTo><a:pt x="0" y="0" /></a:moveTo><a:lnTo><a:pt x="9144000" y="0" /></a:lnTo><a:lnTo><a:pt x="9144000" y="311944" /></a:lnTo><a:lnTo><a:pt x="0" y="311944" /></a:lnTo><a:close /></a:path></a:pathLst></a:custGeom><a:solidFill><a:srgbClr val="FFFFFF"/></a:solidFill><a:ln></a:ln></p:spPr></p:sp><p:sp><p:nvSpPr><p:cNvPr id="13" name="Text 7"></p:cNvPr><p:cNvSpPr/><p:nvPr></p:nvPr></p:nvSpPr><p:spPr><a:xfrm><a:off x="0" y="798910"/><a:ext cx="9144000" cy="311944"/></a:xfrm><a:prstGeom prst="rect"><a:avLst></a:avLst></a:prstGeom><a:noFill/><a:ln></a:ln></p:spPr><p:txBody><a:bodyPr wrap="square" rtlCol="0" anchor="ctr"></a:bodyPr><a:lstStyle/><a:p><a:pPr indent="0" marL="0"><a:spcBef><a:spcPts val="281"/></a:spcBef><a:buNone/></a:pPr><a:endParaRPr lang="en-US" sz="900" dirty="0"/></a:p></p:txBody></p:sp><p:sp><p:nvSpPr><p:cNvPr id="14" name="Shape 8"></p:cNvPr><p:cNvSpPr/><p:nvPr></p:nvPr></p:nvSpPr><p:spPr><a:xfrm><a:off x="2009775" y="840581"/><a:ext cx="7134225" cy="228600"/></a:xfrm><a:custGeom><a:avLst /><a:gdLst></a:gdLst><a:ahLst /><a:cxnLst></a:cxnLst><a:rect l="l" t="t" r="r" b="b" /><a:pathLst><a:path w="7134225" h="228600"><a:moveTo><a:pt x="0" y="0" /></a:moveTo><a:lnTo><a:pt x="7134225" y="0" /></a:lnTo><a:lnTo><a:pt x="7134225" y="228600" /></a:lnTo><a:lnTo><a:pt x="0" y="228600" /></a:lnTo><a:close /></a:path></a:pathLst></a:custGeom><a:solidFill><a:srgbClr val="4175B5"/></a:solidFill><a:ln></a:ln></p:spPr></p:sp><p:sp><p:nvSpPr><p:cNvPr id="15" name="Text 9"></p:cNvPr><p:cNvSpPr/><p:nvPr></p:nvPr></p:nvSpPr><p:spPr><a:xfrm><a:off x="2009775" y="840581"/><a:ext cx="7134225" cy="228600"/></a:xfrm><a:prstGeom prst="rect"><a:avLst></a:avLst></a:prstGeom><a:noFill/><a:ln></a:ln></p:spPr><p:txBody><a:bodyPr wrap="square" rtlCol="0" anchor="ctr"></a:bodyPr><a:lstStyle/><a:p><a:pPr indent="0" marL="0"><a:spcBef><a:spcPts val="281"/></a:spcBef><a:buNone/></a:pPr><a:endParaRPr lang="en-US" sz="900" dirty="0"/></a:p></p:txBody></p:sp><p:sp><p:nvSpPr><p:cNvPr id="16" name="Shape 10"></p:cNvPr><p:cNvSpPr/><p:nvPr></p:nvPr></p:nvSpPr><p:spPr><a:xfrm><a:off x="0" y="840581"/><a:ext cx="1958578" cy="228600"/></a:xfrm><a:custGeom><a:avLst /><a:gdLst></a:gdLst><a:ahLst /><a:cxnLst></a:cxnLst><a:rect l="l" t="t" r="r" b="b" /><a:pathLst><a:path w="1958578" h="228600"><a:moveTo><a:pt x="0" y="0" /></a:moveTo><a:lnTo><a:pt x="1958578" y="0" /></a:lnTo><a:lnTo><a:pt x="1958578" y="228600" /></a:lnTo><a:lnTo><a:pt x="0" y="228600" /></a:lnTo><a:close /></a:path></a:pathLst></a:custGeom><a:solidFill><a:srgbClr val="FFF2CB"/></a:solidFill><a:ln></a:ln></p:spPr></p:sp><p:sp><p:nvSpPr><p:cNvPr id="17" name="Text 11"></p:cNvPr><p:cNvSpPr/><p:nvPr></p:nvPr></p:nvSpPr><p:spPr><a:xfrm><a:off x="0" y="840581"/><a:ext cx="1958578" cy="228600"/></a:xfrm><a:prstGeom prst="rect"><a:avLst></a:avLst></a:prstGeom><a:noFill/><a:ln></a:ln></p:spPr><p:txBody><a:bodyPr wrap="square" rtlCol="0" anchor="ctr"></a:bodyPr><a:lstStyle/><a:p><a:pPr indent="0" marL="0"><a:spcBef><a:spcPts val="281"/></a:spcBef><a:buNone/></a:pPr><a:endParaRPr lang="en-US" sz="900" dirty="0"/></a:p></p:txBody></p:sp><p:graphicFrame><p:nvGraphicFramePr><p:cNvPr id="3" name="Table 0"/><p:cNvGraphicFramePr><a:graphicFrameLocks noGrp="1"/></p:cNvGraphicFramePr>  <p:nvPr><p:extLst><p:ext uri="{D42A27DB-BD31-4B8C-83A1-F6EECF244321}"><p14:modId xmlns:p14="http://schemas.microsoft.com/office/powerpoint/2010/main" val="1579011935"/></p:ext></p:extLst></p:nvPr></p:nvGraphicFramePr><p:xfrm><a:off x="521550" y="1714494"/><a:ext cx="7530612" cy="4571107"/></p:xfrm><a:graphic><a:graphicData uri="http://schemas.openxmlformats.org/drawingml/2006/table"><a:tbl><a:tblPr/><a:tblGrid><a:gridCol w="666454"/><a:gridCol w="3505898"/><a:gridCol w="3358260"/></a:tblGrid><a:tr h="380926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№п/п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Наименование дисциплины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a:tc><a:txBody><a:bodyPr/><a:lstStyle/><a:p><a:pPr algn="ctr" indent="0" marL="0"><a:buNone/></a:pPr><a:r><a:rPr lang="en-US" sz="1238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Оценка</a:t></a:r><a:endParaRPr lang="en-US" sz="1238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/a:tr><a:tr h="380926"><a:tc gridSpan="3"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1 семестр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a:tc hMerge="1"><a:tcPr/></a:tc><a:tc hMerge="1"><a:tcPr/></a:tc></a:tr><a:tr h="380926"><a:tc><a:txBody><a:bodyPr/><a:lstStyle/><a:p><a:pPr algn="ctr" indent="0" marL="0"><a:buNone/></a:pPr><a:r><a:rPr lang="en-US" sz="1013" u="none" dirty="0"><a:solidFill><a:srgbClr val="0070C0"/></a:solidFill><a:latin typeface=""Times New Roman"" pitchFamily="34" charset="0"/><a:ea typeface=""Times New Roman"" pitchFamily="34" charset="-122"/><a:cs typeface=""Times New Roman"" pitchFamily="34" charset="-120"/></a:rPr><a:t>1.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181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История России</a:t></a:r><a:endParaRPr lang="en-US" sz="1181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80926"><a:tc><a:txBody><a:bodyPr/><a:lstStyle/><a:p><a:pPr algn="ctr" indent="0" marL="0"><a:buNone/></a:pPr><a:r><a:rPr lang="en-US" sz="1013" u="none" dirty="0"><a:solidFill><a:srgbClr val="0070C0"/></a:solidFill><a:latin typeface=""Times New Roman"" pitchFamily="34" charset="0"/><a:ea typeface=""Times New Roman"" pitchFamily="34" charset="-122"/><a:cs typeface=""Times New Roman"" pitchFamily="34" charset="-120"/></a:rPr><a:t>2.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181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Информатика</a:t></a:r><a:endParaRPr lang="en-US" sz="1181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80926"><a:tc><a:txBody><a:bodyPr/><a:lstStyle/><a:p><a:pPr algn="ctr" indent="0" marL="0"><a:buNone/></a:pPr><a:r><a:rPr lang="en-US" sz="1013" u="none" dirty="0"><a:solidFill><a:srgbClr val="0070C0"/></a:solidFill><a:latin typeface=""Times New Roman"" pitchFamily="34" charset="0"/><a:ea typeface=""Times New Roman"" pitchFamily="34" charset="-122"/><a:cs typeface=""Times New Roman"" pitchFamily="34" charset="-120"/></a:rPr><a:t>3.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181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Физика</a:t></a:r><a:endParaRPr lang="en-US" sz="1181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80926"><a:tc><a:txBody><a:bodyPr/><a:lstStyle/><a:p><a:pPr algn="ctr" indent="0" marL="0"><a:buNone/></a:pPr><a:r><a:rPr lang="en-US" sz="1013" u="none" dirty="0"><a:solidFill><a:srgbClr val="0070C0"/></a:solidFill><a:latin typeface=""Times New Roman"" pitchFamily="34" charset="0"/><a:ea typeface=""Times New Roman"" pitchFamily="34" charset="-122"/><a:cs typeface=""Times New Roman"" pitchFamily="34" charset="-120"/></a:rPr><a:t>4.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181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Математика</a:t></a:r><a:endParaRPr lang="en-US" sz="1181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80926"><a:tc><a:txBody><a:bodyPr/><a:lstStyle/><a:p><a:pPr algn="ctr" indent="0" marL="0"><a:buNone/></a:pPr><a:r><a:rPr lang="en-US" sz="1013" u="none" dirty="0"><a:solidFill><a:srgbClr val="0070C0"/></a:solidFill><a:latin typeface=""Times New Roman"" pitchFamily="34" charset="0"/><a:ea typeface=""Times New Roman"" pitchFamily="34" charset="-122"/><a:cs typeface=""Times New Roman"" pitchFamily="34" charset="-120"/></a:rPr><a:t>5.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181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Иностранный язык</a:t></a:r><a:endParaRPr lang="en-US" sz="1181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80926"><a:tc><a:txBody><a:bodyPr/><a:lstStyle/><a:p><a:pPr algn="ctr" indent="0" marL="0"><a:buNone/></a:pPr><a:r><a:rPr lang="en-US" sz="1013" u="none" dirty="0"><a:solidFill><a:srgbClr val="0070C0"/></a:solidFill><a:latin typeface=""Times New Roman"" pitchFamily="34" charset="0"/><a:ea typeface=""Times New Roman"" pitchFamily="34" charset="-122"/><a:cs typeface=""Times New Roman"" pitchFamily="34" charset="-120"/></a:rPr><a:t>6.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181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Обучение служением</a:t></a:r><a:endParaRPr lang="en-US" sz="1181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80926"><a:tc><a:txBody><a:bodyPr/><a:lstStyle/><a:p><a:pPr algn="ctr" indent="0" marL="0"><a:buNone/></a:pPr><a:r><a:rPr lang="en-US" sz="1013" u="none" dirty="0"><a:solidFill><a:srgbClr val="0070C0"/></a:solidFill><a:latin typeface=""Times New Roman"" pitchFamily="34" charset="0"/><a:ea typeface=""Times New Roman"" pitchFamily="34" charset="-122"/><a:cs typeface=""Times New Roman"" pitchFamily="34" charset="-120"/></a:rPr><a:t>7.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181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Основы российской государственности</a:t></a:r><a:endParaRPr lang="en-US" sz="1181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80926"><a:tc><a:txBody><a:bodyPr/><a:lstStyle/><a:p><a:pPr algn="ctr" indent="0" marL="0"><a:buNone/></a:pPr><a:r><a:rPr lang="en-US" sz="1013" u="none" dirty="0"><a:solidFill><a:srgbClr val="0070C0"/></a:solidFill><a:latin typeface=""Times New Roman"" pitchFamily="34" charset="0"/><a:ea typeface=""Times New Roman"" pitchFamily="34" charset="-122"/><a:cs typeface=""Times New Roman"" pitchFamily="34" charset="-120"/></a:rPr><a:t>8.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238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Чеченский язык</a:t></a:r><a:endParaRPr lang="en-US" sz="1238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80926"><a:tc><a:txBody><a:bodyPr/><a:lstStyle/><a:p><a:pPr algn="ctr" indent="0" marL="0"><a:buNone/></a:pPr><a:r><a:rPr lang="en-US" sz="1013" u="none" dirty="0"><a:solidFill><a:srgbClr val="0070C0"/></a:solidFill><a:latin typeface=""Times New Roman"" pitchFamily="34" charset="0"/><a:ea typeface=""Times New Roman"" pitchFamily="34" charset="-122"/><a:cs typeface=""Times New Roman"" pitchFamily="34" charset="-120"/></a:rPr><a:t>9.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181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Физическая культура и спорт</a:t></a:r><a:endParaRPr lang="en-US" sz="1181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80926"><a:tc><a:txBody><a:bodyPr/><a:lstStyle/><a:p><a:pPr algn="ctr" indent="0" marL="0"><a:buNone/></a:pPr><a:r><a:rPr lang="en-US" sz="1013" u="none" dirty="0"><a:solidFill><a:srgbClr val="0070C0"/></a:solidFill><a:latin typeface=""Times New Roman"" pitchFamily="34" charset="0"/><a:ea typeface=""Times New Roman"" pitchFamily="34" charset="-122"/><a:cs typeface=""Times New Roman"" pitchFamily="34" charset="-120"/></a:rPr><a:t>10.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      </a:tbl>    </a:graphicData>  </a:graphic></p:graphicFrame><p:sp><p:nvSpPr><p:cNvPr id="19" name="Shape 12"></p:cNvPr><p:cNvSpPr/><p:nvPr></p:nvPr></p:nvSpPr><p:spPr><a:xfrm><a:off x="370285" y="1285875"/><a:ext cx="3413434" cy="276999"/></a:xfrm><a:custGeom><a:avLst /><a:gdLst></a:gdLst><a:ahLst /><a:cxnLst></a:cxnLst><a:rect l="l" t="t" r="r" b="b" /><a:pathLst><a:path w="3413434" h="276999"><a:moveTo><a:pt x="0" y="0" /></a:moveTo><a:lnTo><a:pt x="3413434" y="0" /></a:lnTo><a:lnTo><a:pt x="3413434" y="276999" /></a:lnTo><a:lnTo><a:pt x="0" y="276999" /></a:lnTo><a:close /></a:path></a:pathLst></a:custGeom><a:solidFill><a:srgbClr val="000000"><a:alpha val="0"/></a:srgbClr></a:solidFill><a:ln></a:ln></p:spPr></p:sp><p:sp><p:nvSpPr><p:cNvPr id="20" name="Text 13"></p:cNvPr><p:cNvSpPr/><p:nvPr></p:nvPr></p:nvSpPr><p:spPr><a:xfrm><a:off x="370285" y="1285875"/><a:ext cx="3413434" cy="276999"/></a:xfrm><a:prstGeom prst="rect"><a:avLst></a:avLst></a:prstGeom><a:noFill/><a:ln></a:ln></p:spPr><p:txBody><a:bodyPr wrap="square" rtlCol="0" anchor="t"></a:bodyPr><a:lstStyle/><a:p><a:pPr algn="l" indent="0" marL="0"><a:spcBef><a:spcPts val="281"/></a:spcBef><a:buNone/></a:pPr><a:r><a:rPr lang="en-US" sz="1350" dirty="0"><a:solidFill><a:srgbClr val="000000"/></a:solidFill><a:latin typeface="Times New Roman" pitchFamily="34" charset="0"/><a:ea typeface="Times New Roman" pitchFamily="34" charset="-122"/><a:cs typeface="Times New Roman" pitchFamily="34" charset="-120"/></a:rPr><a:t>Оценки, полученные на экзаменах и зачетах</a:t></a:r><a:endParaRPr lang="en-US" sz="900" dirty="0"/></a:p></p:txBody></p:sp><p:pic>  <p:nvPicPr><p:cNvPr id="21" name="Image 4" descr="preencoded.png">    </p:cNvPr>    <p:cNvPicPr><a:picLocks noChangeAspect="1"/></p:cNvPicPr>    <p:nvPr></p:nvPr>  </p:nvPicPr><p:blipFill><a:blip r:embed="rId9"></a:blip>  <a:stretch><a:fillRect/></a:stretch></p:blipFill><p:spPr> <a:xfrm>  <a:off x="0" y="-20235"/>  <a:ext cx="896726" cy="896726"/> </a:xfrm> <a:prstGeom prst="rect"><a:avLst/></a:prstGeom></p:spPr></p:pic></p:spTree></p:cSld><p:clrMapOvr><a:masterClrMapping/></p:clrMapOvr></p:sld>
</file>

<file path=ppt/slides/slide3.xml><?xml version="1.0" encoding="UTF-8" standalone="yes"?>
<p:sld xmlns:a="http://schemas.openxmlformats.org/drawingml/2006/main" xmlns:r="http://schemas.openxmlformats.org/officeDocument/2006/relationships" xmlns:p="http://schemas.openxmlformats.org/presentationml/2006/main"><p:cSld name="Slide 3"><p:bg><p:bgPr><a:blipFill dpi="0" rotWithShape="1"><a:blip r:embed="rId1"><a:lum/></a:blip><a:srcRect/><a:stretch><a:fillRect/></a:stretch></a:blipFill><a:effectLst/></p:bgPr></p:bg><p:spTree><p:nvGrpSpPr><p:cNvPr id="1" name=""/><p:cNvGrpSpPr/><p:nvPr/></p:nvGrpSpPr><p:grpSpPr><a:xfrm><a:off x="0" y="0"/><a:ext cx="0" cy="0"/><a:chOff x="0" y="0"/><a:chExt cx="0" cy="0"/></a:xfrm></p:grpSpPr><p:pic>  <p:nvPicPr><p:cNvPr id="2" name="Image 0" descr="preencoded.png">    </p:cNvPr>    <p:cNvPicPr><a:picLocks noChangeAspect="1"/></p:cNvPicPr>    <p:nvPr></p:nvPr>  </p:nvPicPr><p:blipFill><a:blip r:embed="rId2"> <a:extLst>  <a:ext uri="{96DAC541-7B7A-43D3-8B79-37D633B846F1}">   <asvg:svgBlip xmlns:asvg="http://schemas.microsoft.com/office/drawing/2016/SVG/main" r:embed="rId3"/>  </a:ext> </a:extLst></a:blip>  <a:stretch><a:fillRect/></a:stretch></p:blipFill><p:spPr> <a:xfrm>  <a:off x="-9525" y="-5953"/>  <a:ext cx="9163050" cy="781051"/> </a:xfrm> <a:prstGeom prst="rect"><a:avLst/></a:prstGeom></p:spPr></p:pic><p:sp><p:nvSpPr><p:cNvPr id="3" name="Text 0"></p:cNvPr><p:cNvSpPr/><p:nvPr></p:nvPr></p:nvSpPr><p:spPr><a:xfrm><a:off x="-9525" y="-5953"/><a:ext cx="9163050" cy="781051"/></a:xfrm><a:prstGeom prst="rect"><a:avLst></a:avLst></a:prstGeom><a:noFill/><a:ln></a:ln></p:spPr><p:txBody><a:bodyPr wrap="square" rtlCol="0" anchor="t"></a:bodyPr><a:lstStyle/><a:p><a:pPr indent="0" marL="0"><a:spcBef><a:spcPts val="281"/></a:spcBef><a:buNone/></a:pPr><a:endParaRPr lang="en-US" sz="900" dirty="0"/></a:p></p:txBody></p:sp><p:pic>  <p:nvPicPr><p:cNvPr id="4" name="Image 1" descr="preencoded.png">    </p:cNvPr>    <p:cNvPicPr><a:picLocks noChangeAspect="1"/></p:cNvPicPr>    <p:nvPr></p:nvPr>  </p:nvPicPr><p:blipFill><a:blip r:embed="rId4"> <a:extLst>  <a:ext uri="{96DAC541-7B7A-43D3-8B79-37D633B846F1}">   <asvg:svgBlip xmlns:asvg="http://schemas.microsoft.com/office/drawing/2016/SVG/main" r:embed="rId5"/>  </a:ext> </a:extLst></a:blip>  <a:stretch><a:fillRect/></a:stretch></p:blipFill><p:spPr> <a:xfrm>  <a:off x="4381500" y="-5953"/>  <a:ext cx="4762500" cy="478632"/> </a:xfrm> <a:prstGeom prst="rect"><a:avLst/></a:prstGeom></p:spPr></p:pic><p:sp><p:nvSpPr><p:cNvPr id="5" name="Text 1"></p:cNvPr><p:cNvSpPr/><p:nvPr></p:nvPr></p:nvSpPr><p:spPr><a:xfrm><a:off x="4381500" y="-5953"/><a:ext cx="4762500" cy="478632"/></a:xfrm><a:prstGeom prst="rect"><a:avLst></a:avLst></a:prstGeom><a:noFill/><a:ln></a:ln></p:spPr><p:txBody><a:bodyPr wrap="square" rtlCol="0" anchor="t"></a:bodyPr><a:lstStyle/><a:p><a:pPr indent="0" marL="0"><a:spcBef><a:spcPts val="281"/></a:spcBef><a:buNone/></a:pPr><a:endParaRPr lang="en-US" sz="900" dirty="0"/></a:p></p:txBody></p:sp><p:pic>  <p:nvPicPr><p:cNvPr id="6" name="Image 2" descr="preencoded.png">    </p:cNvPr>    <p:cNvPicPr><a:picLocks noChangeAspect="1"/></p:cNvPicPr>    <p:nvPr></p:nvPr>  </p:nvPicPr><p:blipFill><a:blip r:embed="rId6"> <a:extLst>  <a:ext uri="{96DAC541-7B7A-43D3-8B79-37D633B846F1}">   <asvg:svgBlip xmlns:asvg="http://schemas.microsoft.com/office/drawing/2016/SVG/main" r:embed="rId7"/>  </a:ext> </a:extLst></a:blip>  <a:stretch><a:fillRect/></a:stretch></p:blipFill><p:spPr> <a:xfrm rot="21420000">  <a:off x="-19050" y="152400"/>  <a:ext cx="9163411" cy="485775"/> </a:xfrm> <a:prstGeom prst="rect"><a:avLst/></a:prstGeom></p:spPr></p:pic><p:sp><p:nvSpPr><p:cNvPr id="7" name="Text 2"></p:cNvPr><p:cNvSpPr/><p:nvPr></p:nvPr></p:nvSpPr><p:spPr><a:xfrm rot="21420000"><a:off x="-19050" y="152400"/><a:ext cx="9163411" cy="485775"/></a:xfrm><a:prstGeom prst="rect"><a:avLst></a:avLst></a:prstGeom><a:noFill/><a:ln></a:ln></p:spPr><p:txBody><a:bodyPr wrap="square" rtlCol="0" anchor="t"></a:bodyPr><a:lstStyle/><a:p><a:pPr indent="0" marL="0"><a:spcBef><a:spcPts val="281"/></a:spcBef><a:buNone/></a:pPr><a:endParaRPr lang="en-US" sz="900" dirty="0"/></a:p></p:txBody></p:sp><p:pic>  <p:nvPicPr><p:cNvPr id="8" name="Image 3" descr="preencoded.png">    </p:cNvPr>    <p:cNvPicPr><a:picLocks noChangeAspect="1"/></p:cNvPicPr>    <p:nvPr></p:nvPr>  </p:nvPicPr><p:blipFill><a:blip r:embed="rId8"> <a:extLst>  <a:ext uri="{96DAC541-7B7A-43D3-8B79-37D633B846F1}">   <asvg:svgBlip xmlns:asvg="http://schemas.microsoft.com/office/drawing/2016/SVG/main" r:embed="rId9"/>  </a:ext> </a:extLst></a:blip>  <a:stretch><a:fillRect/></a:stretch></p:blipFill><p:spPr> <a:xfrm rot="21420000">  <a:off x="-14314" y="207360"/>  <a:ext cx="9176174" cy="396830"/> </a:xfrm> <a:prstGeom prst="rect"><a:avLst/></a:prstGeom></p:spPr></p:pic><p:sp><p:nvSpPr><p:cNvPr id="9" name="Text 3"></p:cNvPr><p:cNvSpPr/><p:nvPr></p:nvPr></p:nvSpPr><p:spPr><a:xfrm rot="21420000"><a:off x="-14314" y="207360"/><a:ext cx="9176174" cy="396830"/></a:xfrm><a:prstGeom prst="rect"><a:avLst></a:avLst></a:prstGeom><a:noFill/><a:ln></a:ln></p:spPr><p:txBody><a:bodyPr wrap="square" rtlCol="0" anchor="t"></a:bodyPr><a:lstStyle/><a:p><a:pPr indent="0" marL="0"><a:spcBef><a:spcPts val="281"/></a:spcBef><a:buNone/></a:pPr><a:endParaRPr lang="en-US" sz="900" dirty="0"/></a:p></p:txBody></p:sp><p:sp><p:nvSpPr><p:cNvPr id="10" name="Shape 4"></p:cNvPr><p:cNvSpPr/><p:nvPr></p:nvPr></p:nvSpPr><p:spPr><a:xfrm><a:off x="1507413" y="235744"/><a:ext cx="5892479" cy="346249"/></a:xfrm><a:custGeom><a:avLst /><a:gdLst></a:gdLst><a:ahLst /><a:cxnLst></a:cxnLst><a:rect l="l" t="t" r="r" b="b" /><a:pathLst><a:path w="5892479" h="346249"><a:moveTo><a:pt x="0" y="0" /></a:moveTo><a:lnTo><a:pt x="5892479" y="0" /></a:lnTo><a:lnTo><a:pt x="5892479" y="346249" /></a:lnTo><a:lnTo><a:pt x="0" y="346249" /></a:lnTo><a:close /></a:path></a:pathLst></a:custGeom><a:solidFill><a:srgbClr val="000000"><a:alpha val="0"/></a:srgbClr></a:solidFill><a:ln></a:ln></p:spPr></p:sp><p:sp><p:nvSpPr><p:cNvPr id="11" name="Text 5"></p:cNvPr><p:cNvSpPr/><p:nvPr></p:nvPr></p:nvSpPr><p:spPr><a:xfrm><a:off x="1507413" y="235744"/><a:ext cx="5892479" cy="346249"/></a:xfrm><a:prstGeom prst="rect"><a:avLst></a:avLst></a:prstGeom><a:noFill/><a:ln></a:ln></p:spPr><p:txBody><a:bodyPr wrap="square" rtlCol="0" anchor="t"></a:bodyPr><a:lstStyle/><a:p><a:pPr algn="ctr" indent="0" marL="0"><a:spcBef><a:spcPts val="281"/></a:spcBef><a:buNone/></a:pPr><a:r><a:rPr lang="en-US" sz="1800" b="1" dirty="0"><a:solidFill><a:srgbClr val="000000"/></a:solidFill><a:latin typeface="Constantia" pitchFamily="34" charset="0"/><a:ea typeface="Constantia" pitchFamily="34" charset="-122"/><a:cs typeface="Constantia" pitchFamily="34" charset="-120"/></a:rPr><a:t> </a:t></a:r><a:pPr algn="ctr" indent="0" marL="0"><a:spcBef><a:spcPts val="281"/></a:spcBef><a:buNone/></a:pPr><a:r><a:rPr lang="en-US" sz="1800" b="1" dirty="0"><a:solidFill><a:srgbClr val="000000"/></a:solidFill><a:latin typeface="Times New Roman" pitchFamily="34" charset="0"/><a:ea typeface="Times New Roman" pitchFamily="34" charset="-122"/><a:cs typeface="Times New Roman" pitchFamily="34" charset="-120"/></a:rPr><a:t>РЕЗУЛЬТАТЫ ПРОМЕЖУТОЧНОЙ АТТЕСТАЦИИ</a:t></a:r><a:endParaRPr lang="en-US" sz="900" dirty="0"/></a:p></p:txBody></p:sp><p:sp><p:nvSpPr><p:cNvPr id="12" name="Shape 6"></p:cNvPr><p:cNvSpPr/><p:nvPr></p:nvPr></p:nvSpPr><p:spPr><a:xfrm><a:off x="0" y="798910"/><a:ext cx="9144000" cy="311944"/></a:xfrm><a:custGeom><a:avLst /><a:gdLst></a:gdLst><a:ahLst /><a:cxnLst></a:cxnLst><a:rect l="l" t="t" r="r" b="b" /><a:pathLst><a:path w="9144000" h="311944"><a:moveTo><a:pt x="0" y="0" /></a:moveTo><a:lnTo><a:pt x="9144000" y="0" /></a:lnTo><a:lnTo><a:pt x="9144000" y="311944" /></a:lnTo><a:lnTo><a:pt x="0" y="311944" /></a:lnTo><a:close /></a:path></a:pathLst></a:custGeom><a:solidFill><a:srgbClr val="FFFFFF"/></a:solidFill><a:ln></a:ln></p:spPr></p:sp><p:sp><p:nvSpPr><p:cNvPr id="13" name="Text 7"></p:cNvPr><p:cNvSpPr/><p:nvPr></p:nvPr></p:nvSpPr><p:spPr><a:xfrm><a:off x="0" y="798910"/><a:ext cx="9144000" cy="311944"/></a:xfrm><a:prstGeom prst="rect"><a:avLst></a:avLst></a:prstGeom><a:noFill/><a:ln></a:ln></p:spPr><p:txBody><a:bodyPr wrap="square" rtlCol="0" anchor="ctr"></a:bodyPr><a:lstStyle/><a:p><a:pPr indent="0" marL="0"><a:spcBef><a:spcPts val="281"/></a:spcBef><a:buNone/></a:pPr><a:endParaRPr lang="en-US" sz="900" dirty="0"/></a:p></p:txBody></p:sp><p:sp><p:nvSpPr><p:cNvPr id="14" name="Shape 8"></p:cNvPr><p:cNvSpPr/><p:nvPr></p:nvPr></p:nvSpPr><p:spPr><a:xfrm><a:off x="2009775" y="840581"/><a:ext cx="7134225" cy="228600"/></a:xfrm><a:custGeom><a:avLst /><a:gdLst></a:gdLst><a:ahLst /><a:cxnLst></a:cxnLst><a:rect l="l" t="t" r="r" b="b" /><a:pathLst><a:path w="7134225" h="228600"><a:moveTo><a:pt x="0" y="0" /></a:moveTo><a:lnTo><a:pt x="7134225" y="0" /></a:lnTo><a:lnTo><a:pt x="7134225" y="228600" /></a:lnTo><a:lnTo><a:pt x="0" y="228600" /></a:lnTo><a:close /></a:path></a:pathLst></a:custGeom><a:solidFill><a:srgbClr val="4175B5"/></a:solidFill><a:ln></a:ln></p:spPr></p:sp><p:sp><p:nvSpPr><p:cNvPr id="15" name="Text 9"></p:cNvPr><p:cNvSpPr/><p:nvPr></p:nvPr></p:nvSpPr><p:spPr><a:xfrm><a:off x="2009775" y="840581"/><a:ext cx="7134225" cy="228600"/></a:xfrm><a:prstGeom prst="rect"><a:avLst></a:avLst></a:prstGeom><a:noFill/><a:ln></a:ln></p:spPr><p:txBody><a:bodyPr wrap="square" rtlCol="0" anchor="ctr"></a:bodyPr><a:lstStyle/><a:p><a:pPr indent="0" marL="0"><a:spcBef><a:spcPts val="281"/></a:spcBef><a:buNone/></a:pPr><a:endParaRPr lang="en-US" sz="900" dirty="0"/></a:p></p:txBody></p:sp><p:sp><p:nvSpPr><p:cNvPr id="16" name="Shape 10"></p:cNvPr><p:cNvSpPr/><p:nvPr></p:nvPr></p:nvSpPr><p:spPr><a:xfrm><a:off x="0" y="840581"/><a:ext cx="1958578" cy="228600"/></a:xfrm><a:custGeom><a:avLst /><a:gdLst></a:gdLst><a:ahLst /><a:cxnLst></a:cxnLst><a:rect l="l" t="t" r="r" b="b" /><a:pathLst><a:path w="1958578" h="228600"><a:moveTo><a:pt x="0" y="0" /></a:moveTo><a:lnTo><a:pt x="1958578" y="0" /></a:lnTo><a:lnTo><a:pt x="1958578" y="228600" /></a:lnTo><a:lnTo><a:pt x="0" y="228600" /></a:lnTo><a:close /></a:path></a:pathLst></a:custGeom><a:solidFill><a:srgbClr val="FFF2CB"/></a:solidFill><a:ln></a:ln></p:spPr></p:sp><p:sp><p:nvSpPr><p:cNvPr id="17" name="Text 11"></p:cNvPr><p:cNvSpPr/><p:nvPr></p:nvPr></p:nvSpPr><p:spPr><a:xfrm><a:off x="0" y="840581"/><a:ext cx="1958578" cy="228600"/></a:xfrm><a:prstGeom prst="rect"><a:avLst></a:avLst></a:prstGeom><a:noFill/><a:ln></a:ln></p:spPr><p:txBody><a:bodyPr wrap="square" rtlCol="0" anchor="ctr"></a:bodyPr><a:lstStyle/><a:p><a:pPr indent="0" marL="0"><a:spcBef><a:spcPts val="281"/></a:spcBef><a:buNone/></a:pPr><a:endParaRPr lang="en-US" sz="900" dirty="0"/></a:p></p:txBody></p:sp><p:graphicFrame><p:nvGraphicFramePr><p:cNvPr id="4" name="Table 0"/><p:cNvGraphicFramePr><a:graphicFrameLocks noGrp="1"/></p:cNvGraphicFramePr>  <p:nvPr><p:extLst><p:ext uri="{D42A27DB-BD31-4B8C-83A1-F6EECF244321}"><p14:modId xmlns:p14="http://schemas.microsoft.com/office/powerpoint/2010/main" val="1579011935"/></p:ext></p:extLst></p:nvPr></p:nvGraphicFramePr><p:xfrm><a:off x="553613" y="1607337"/><a:ext cx="7893867" cy="4304556"/></p:xfrm><a:graphic><a:graphicData uri="http://schemas.openxmlformats.org/drawingml/2006/table"><a:tbl><a:tblPr/><a:tblGrid><a:gridCol w="698658"/><a:gridCol w="3936234"/><a:gridCol w="3258975"/></a:tblGrid><a:tr h="358713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№п/п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Наименование дисциплины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Оценка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/a:tr><a:tr h="358713"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a:tc gridSpan="2"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2 семестр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a:tc hMerge="1"><a:tcPr/></a:tc></a:tr><a:tr h="358713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1.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58713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2.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58713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3.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58713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4.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58713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5.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58713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6.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58713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7.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58713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8.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58713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9.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58713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10.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      </a:tbl>    </a:graphicData>  </a:graphic></p:graphicFrame><p:sp><p:nvSpPr><p:cNvPr id="19" name="Shape 12"></p:cNvPr><p:cNvSpPr/><p:nvPr></p:nvPr></p:nvSpPr><p:spPr><a:xfrm><a:off x="370285" y="1285875"/><a:ext cx="3413434" cy="276999"/></a:xfrm><a:custGeom><a:avLst /><a:gdLst></a:gdLst><a:ahLst /><a:cxnLst></a:cxnLst><a:rect l="l" t="t" r="r" b="b" /><a:pathLst><a:path w="3413434" h="276999"><a:moveTo><a:pt x="0" y="0" /></a:moveTo><a:lnTo><a:pt x="3413434" y="0" /></a:lnTo><a:lnTo><a:pt x="3413434" y="276999" /></a:lnTo><a:lnTo><a:pt x="0" y="276999" /></a:lnTo><a:close /></a:path></a:pathLst></a:custGeom><a:solidFill><a:srgbClr val="000000"><a:alpha val="0"/></a:srgbClr></a:solidFill><a:ln></a:ln></p:spPr></p:sp><p:sp><p:nvSpPr><p:cNvPr id="20" name="Text 13"></p:cNvPr><p:cNvSpPr/><p:nvPr></p:nvPr></p:nvSpPr><p:spPr><a:xfrm><a:off x="370285" y="1285875"/><a:ext cx="3413434" cy="276999"/></a:xfrm><a:prstGeom prst="rect"><a:avLst></a:avLst></a:prstGeom><a:noFill/><a:ln></a:ln></p:spPr><p:txBody><a:bodyPr wrap="square" rtlCol="0" anchor="t"></a:bodyPr><a:lstStyle/><a:p><a:pPr algn="l" indent="0" marL="0"><a:spcBef><a:spcPts val="281"/></a:spcBef><a:buNone/></a:pPr><a:r><a:rPr lang="en-US" sz="1350" dirty="0"><a:solidFill><a:srgbClr val="000000"/></a:solidFill><a:latin typeface="Times New Roman" pitchFamily="34" charset="0"/><a:ea typeface="Times New Roman" pitchFamily="34" charset="-122"/><a:cs typeface="Times New Roman" pitchFamily="34" charset="-120"/></a:rPr><a:t>Оценки, полученные на экзаменах и зачетах</a:t></a:r><a:endParaRPr lang="en-US" sz="900" dirty="0"/></a:p></p:txBody></p:sp><p:pic>  <p:nvPicPr><p:cNvPr id="21" name="Image 4" descr="preencoded.png">    </p:cNvPr>    <p:cNvPicPr><a:picLocks noChangeAspect="1"/></p:cNvPicPr>    <p:nvPr></p:nvPr>  </p:nvPicPr><p:blipFill><a:blip r:embed="rId10"></a:blip>  <a:stretch><a:fillRect/></a:stretch></p:blipFill><p:spPr> <a:xfrm>  <a:off x="72890" y="35152"/>  <a:ext cx="896190" cy="896190"/> </a:xfrm> <a:prstGeom prst="rect"><a:avLst/></a:prstGeom></p:spPr></p:pic></p:spTree></p:cSld><p:clrMapOvr><a:masterClrMapping/></p:clrMapOvr></p:sld>
</file>

<file path=ppt/slides/slide4.xml><?xml version="1.0" encoding="UTF-8" standalone="yes"?>
<p:sld xmlns:a="http://schemas.openxmlformats.org/drawingml/2006/main" xmlns:r="http://schemas.openxmlformats.org/officeDocument/2006/relationships" xmlns:p="http://schemas.openxmlformats.org/presentationml/2006/main"><p:cSld name="Slide 4"><p:bg><p:bgPr><a:blipFill dpi="0" rotWithShape="1"><a:blip r:embed="rId1"><a:lum/></a:blip><a:srcRect/><a:stretch><a:fillRect/></a:stretch></a:blipFill><a:effectLst/></p:bgPr></p:bg><p:spTree><p:nvGrpSpPr><p:cNvPr id="1" name=""/><p:cNvGrpSpPr/><p:nvPr/></p:nvGrpSpPr><p:grpSpPr><a:xfrm><a:off x="0" y="0"/><a:ext cx="0" cy="0"/><a:chOff x="0" y="0"/><a:chExt cx="0" cy="0"/></a:xfrm></p:grpSpPr><p:pic>  <p:nvPicPr><p:cNvPr id="2" name="Image 0" descr="preencoded.png">    </p:cNvPr>    <p:cNvPicPr><a:picLocks noChangeAspect="1"/></p:cNvPicPr>    <p:nvPr></p:nvPr>  </p:nvPicPr><p:blipFill><a:blip r:embed="rId2"> <a:extLst>  <a:ext uri="{96DAC541-7B7A-43D3-8B79-37D633B846F1}">   <asvg:svgBlip xmlns:asvg="http://schemas.microsoft.com/office/drawing/2016/SVG/main" r:embed="rId3"/>  </a:ext> </a:extLst></a:blip>  <a:stretch><a:fillRect/></a:stretch></p:blipFill><p:spPr> <a:xfrm>  <a:off x="-9525" y="-5953"/>  <a:ext cx="9163050" cy="781051"/> </a:xfrm> <a:prstGeom prst="rect"><a:avLst/></a:prstGeom></p:spPr></p:pic><p:sp><p:nvSpPr><p:cNvPr id="3" name="Text 0"></p:cNvPr><p:cNvSpPr/><p:nvPr></p:nvPr></p:nvSpPr><p:spPr><a:xfrm><a:off x="-9525" y="-5953"/><a:ext cx="9163050" cy="781051"/></a:xfrm><a:prstGeom prst="rect"><a:avLst></a:avLst></a:prstGeom><a:noFill/><a:ln></a:ln></p:spPr><p:txBody><a:bodyPr wrap="square" rtlCol="0" anchor="t"></a:bodyPr><a:lstStyle/><a:p><a:pPr indent="0" marL="0"><a:spcBef><a:spcPts val="281"/></a:spcBef><a:buNone/></a:pPr><a:endParaRPr lang="en-US" sz="900" dirty="0"/></a:p></p:txBody></p:sp><p:pic>  <p:nvPicPr><p:cNvPr id="4" name="Image 1" descr="preencoded.png">    </p:cNvPr>    <p:cNvPicPr><a:picLocks noChangeAspect="1"/></p:cNvPicPr>    <p:nvPr></p:nvPr>  </p:nvPicPr><p:blipFill><a:blip r:embed="rId4"> <a:extLst>  <a:ext uri="{96DAC541-7B7A-43D3-8B79-37D633B846F1}">   <asvg:svgBlip xmlns:asvg="http://schemas.microsoft.com/office/drawing/2016/SVG/main" r:embed="rId5"/>  </a:ext> </a:extLst></a:blip>  <a:stretch><a:fillRect/></a:stretch></p:blipFill><p:spPr> <a:xfrm>  <a:off x="4381500" y="-5953"/>  <a:ext cx="4762500" cy="478632"/> </a:xfrm> <a:prstGeom prst="rect"><a:avLst/></a:prstGeom></p:spPr></p:pic><p:sp><p:nvSpPr><p:cNvPr id="5" name="Text 1"></p:cNvPr><p:cNvSpPr/><p:nvPr></p:nvPr></p:nvSpPr><p:spPr><a:xfrm><a:off x="4381500" y="-5953"/><a:ext cx="4762500" cy="478632"/></a:xfrm><a:prstGeom prst="rect"><a:avLst></a:avLst></a:prstGeom><a:noFill/><a:ln></a:ln></p:spPr><p:txBody><a:bodyPr wrap="square" rtlCol="0" anchor="t"></a:bodyPr><a:lstStyle/><a:p><a:pPr indent="0" marL="0"><a:spcBef><a:spcPts val="281"/></a:spcBef><a:buNone/></a:pPr><a:endParaRPr lang="en-US" sz="900" dirty="0"/></a:p></p:txBody></p:sp><p:pic>  <p:nvPicPr><p:cNvPr id="6" name="Image 2" descr="preencoded.png">    </p:cNvPr>    <p:cNvPicPr><a:picLocks noChangeAspect="1"/></p:cNvPicPr>    <p:nvPr></p:nvPr>  </p:nvPicPr><p:blipFill><a:blip r:embed="rId6"> <a:extLst>  <a:ext uri="{96DAC541-7B7A-43D3-8B79-37D633B846F1}">   <asvg:svgBlip xmlns:asvg="http://schemas.microsoft.com/office/drawing/2016/SVG/main" r:embed="rId7"/>  </a:ext> </a:extLst></a:blip>  <a:stretch><a:fillRect/></a:stretch></p:blipFill><p:spPr> <a:xfrm rot="21420000">  <a:off x="-19050" y="152400"/>  <a:ext cx="9163411" cy="485775"/> </a:xfrm> <a:prstGeom prst="rect"><a:avLst/></a:prstGeom></p:spPr></p:pic><p:sp><p:nvSpPr><p:cNvPr id="7" name="Text 2"></p:cNvPr><p:cNvSpPr/><p:nvPr></p:nvPr></p:nvSpPr><p:spPr><a:xfrm rot="21420000"><a:off x="-19050" y="152400"/><a:ext cx="9163411" cy="485775"/></a:xfrm><a:prstGeom prst="rect"><a:avLst></a:avLst></a:prstGeom><a:noFill/><a:ln></a:ln></p:spPr><p:txBody><a:bodyPr wrap="square" rtlCol="0" anchor="t"></a:bodyPr><a:lstStyle/><a:p><a:pPr indent="0" marL="0"><a:spcBef><a:spcPts val="281"/></a:spcBef><a:buNone/></a:pPr><a:endParaRPr lang="en-US" sz="900" dirty="0"/></a:p></p:txBody></p:sp><p:pic>  <p:nvPicPr><p:cNvPr id="8" name="Image 3" descr="preencoded.png">    </p:cNvPr>    <p:cNvPicPr><a:picLocks noChangeAspect="1"/></p:cNvPicPr>    <p:nvPr></p:nvPr>  </p:nvPicPr><p:blipFill><a:blip r:embed="rId8"> <a:extLst>  <a:ext uri="{96DAC541-7B7A-43D3-8B79-37D633B846F1}">   <asvg:svgBlip xmlns:asvg="http://schemas.microsoft.com/office/drawing/2016/SVG/main" r:embed="rId9"/>  </a:ext> </a:extLst></a:blip>  <a:stretch><a:fillRect/></a:stretch></p:blipFill><p:spPr> <a:xfrm rot="21420000">  <a:off x="-14314" y="207360"/>  <a:ext cx="9176174" cy="396830"/> </a:xfrm> <a:prstGeom prst="rect"><a:avLst/></a:prstGeom></p:spPr></p:pic><p:sp><p:nvSpPr><p:cNvPr id="9" name="Text 3"></p:cNvPr><p:cNvSpPr/><p:nvPr></p:nvPr></p:nvSpPr><p:spPr><a:xfrm rot="21420000"><a:off x="-14314" y="207360"/><a:ext cx="9176174" cy="396830"/></a:xfrm><a:prstGeom prst="rect"><a:avLst></a:avLst></a:prstGeom><a:noFill/><a:ln></a:ln></p:spPr><p:txBody><a:bodyPr wrap="square" rtlCol="0" anchor="t"></a:bodyPr><a:lstStyle/><a:p><a:pPr indent="0" marL="0"><a:spcBef><a:spcPts val="281"/></a:spcBef><a:buNone/></a:pPr><a:endParaRPr lang="en-US" sz="900" dirty="0"/></a:p></p:txBody></p:sp><p:sp><p:nvSpPr><p:cNvPr id="10" name="Shape 4"></p:cNvPr><p:cNvSpPr/><p:nvPr></p:nvPr></p:nvSpPr><p:spPr><a:xfrm><a:off x="1489980" y="235744"/><a:ext cx="5927344" cy="346249"/></a:xfrm><a:custGeom><a:avLst /><a:gdLst></a:gdLst><a:ahLst /><a:cxnLst></a:cxnLst><a:rect l="l" t="t" r="r" b="b" /><a:pathLst><a:path w="5927344" h="346249"><a:moveTo><a:pt x="0" y="0" /></a:moveTo><a:lnTo><a:pt x="5927344" y="0" /></a:lnTo><a:lnTo><a:pt x="5927344" y="346249" /></a:lnTo><a:lnTo><a:pt x="0" y="346249" /></a:lnTo><a:close /></a:path></a:pathLst></a:custGeom><a:solidFill><a:srgbClr val="000000"><a:alpha val="0"/></a:srgbClr></a:solidFill><a:ln></a:ln></p:spPr></p:sp><p:sp><p:nvSpPr><p:cNvPr id="11" name="Text 5"></p:cNvPr><p:cNvSpPr/><p:nvPr></p:nvPr></p:nvSpPr><p:spPr><a:xfrm><a:off x="1489980" y="235744"/><a:ext cx="5927344" cy="346249"/></a:xfrm><a:prstGeom prst="rect"><a:avLst></a:avLst></a:prstGeom><a:noFill/><a:ln></a:ln></p:spPr><p:txBody><a:bodyPr wrap="square" rtlCol="0" anchor="t"></a:bodyPr><a:lstStyle/><a:p><a:pPr algn="ctr" indent="0" marL="0"><a:spcBef><a:spcPts val="281"/></a:spcBef><a:buNone/></a:pPr><a:r><a:rPr lang="en-US" sz="1800" b="1" dirty="0"><a:solidFill><a:srgbClr val="000000"/></a:solidFill><a:latin typeface="Constantia" pitchFamily="34" charset="0"/><a:ea typeface="Constantia" pitchFamily="34" charset="-122"/><a:cs typeface="Constantia" pitchFamily="34" charset="-120"/></a:rPr><a:t> </a:t></a:r><a:pPr algn="ctr" indent="0" marL="0"><a:spcBef><a:spcPts val="281"/></a:spcBef><a:buNone/></a:pPr><a:r><a:rPr lang="en-US" sz="1800" b="1" dirty="0"><a:solidFill><a:srgbClr val="000000"/></a:solidFill><a:latin typeface="Times New Roman" pitchFamily="34" charset="0"/><a:ea typeface="Times New Roman" pitchFamily="34" charset="-122"/><a:cs typeface="Times New Roman" pitchFamily="34" charset="-120"/></a:rPr><a:t>РЕЗУЛЬТАТЫ ПРОМЕЖУТОЧНОЙ АТТЕСТАЦИИ</a:t></a:r><a:endParaRPr lang="en-US" sz="900" dirty="0"/></a:p></p:txBody></p:sp><p:sp><p:nvSpPr><p:cNvPr id="12" name="Shape 6"></p:cNvPr><p:cNvSpPr/><p:nvPr></p:nvPr></p:nvSpPr><p:spPr><a:xfrm><a:off x="0" y="798910"/><a:ext cx="9144000" cy="311944"/></a:xfrm><a:custGeom><a:avLst /><a:gdLst></a:gdLst><a:ahLst /><a:cxnLst></a:cxnLst><a:rect l="l" t="t" r="r" b="b" /><a:pathLst><a:path w="9144000" h="311944"><a:moveTo><a:pt x="0" y="0" /></a:moveTo><a:lnTo><a:pt x="9144000" y="0" /></a:lnTo><a:lnTo><a:pt x="9144000" y="311944" /></a:lnTo><a:lnTo><a:pt x="0" y="311944" /></a:lnTo><a:close /></a:path></a:pathLst></a:custGeom><a:solidFill><a:srgbClr val="FFFFFF"/></a:solidFill><a:ln></a:ln></p:spPr></p:sp><p:sp><p:nvSpPr><p:cNvPr id="13" name="Text 7"></p:cNvPr><p:cNvSpPr/><p:nvPr></p:nvPr></p:nvSpPr><p:spPr><a:xfrm><a:off x="0" y="798910"/><a:ext cx="9144000" cy="311944"/></a:xfrm><a:prstGeom prst="rect"><a:avLst></a:avLst></a:prstGeom><a:noFill/><a:ln></a:ln></p:spPr><p:txBody><a:bodyPr wrap="square" rtlCol="0" anchor="ctr"></a:bodyPr><a:lstStyle/><a:p><a:pPr indent="0" marL="0"><a:spcBef><a:spcPts val="281"/></a:spcBef><a:buNone/></a:pPr><a:endParaRPr lang="en-US" sz="900" dirty="0"/></a:p></p:txBody></p:sp><p:sp><p:nvSpPr><p:cNvPr id="14" name="Shape 8"></p:cNvPr><p:cNvSpPr/><p:nvPr></p:nvPr></p:nvSpPr><p:spPr><a:xfrm><a:off x="2009775" y="840581"/><a:ext cx="7134225" cy="228600"/></a:xfrm><a:custGeom><a:avLst /><a:gdLst></a:gdLst><a:ahLst /><a:cxnLst></a:cxnLst><a:rect l="l" t="t" r="r" b="b" /><a:pathLst><a:path w="7134225" h="228600"><a:moveTo><a:pt x="0" y="0" /></a:moveTo><a:lnTo><a:pt x="7134225" y="0" /></a:lnTo><a:lnTo><a:pt x="7134225" y="228600" /></a:lnTo><a:lnTo><a:pt x="0" y="228600" /></a:lnTo><a:close /></a:path></a:pathLst></a:custGeom><a:solidFill><a:srgbClr val="4175B5"/></a:solidFill><a:ln></a:ln></p:spPr></p:sp><p:sp><p:nvSpPr><p:cNvPr id="15" name="Text 9"></p:cNvPr><p:cNvSpPr/><p:nvPr></p:nvPr></p:nvSpPr><p:spPr><a:xfrm><a:off x="2009775" y="840581"/><a:ext cx="7134225" cy="228600"/></a:xfrm><a:prstGeom prst="rect"><a:avLst></a:avLst></a:prstGeom><a:noFill/><a:ln></a:ln></p:spPr><p:txBody><a:bodyPr wrap="square" rtlCol="0" anchor="ctr"></a:bodyPr><a:lstStyle/><a:p><a:pPr indent="0" marL="0"><a:spcBef><a:spcPts val="281"/></a:spcBef><a:buNone/></a:pPr><a:endParaRPr lang="en-US" sz="900" dirty="0"/></a:p></p:txBody></p:sp><p:sp><p:nvSpPr><p:cNvPr id="16" name="Shape 10"></p:cNvPr><p:cNvSpPr/><p:nvPr></p:nvPr></p:nvSpPr><p:spPr><a:xfrm><a:off x="0" y="840581"/><a:ext cx="1958578" cy="228600"/></a:xfrm><a:custGeom><a:avLst /><a:gdLst></a:gdLst><a:ahLst /><a:cxnLst></a:cxnLst><a:rect l="l" t="t" r="r" b="b" /><a:pathLst><a:path w="1958578" h="228600"><a:moveTo><a:pt x="0" y="0" /></a:moveTo><a:lnTo><a:pt x="1958578" y="0" /></a:lnTo><a:lnTo><a:pt x="1958578" y="228600" /></a:lnTo><a:lnTo><a:pt x="0" y="228600" /></a:lnTo><a:close /></a:path></a:pathLst></a:custGeom><a:solidFill><a:srgbClr val="FFF2CB"/></a:solidFill><a:ln></a:ln></p:spPr></p:sp><p:sp><p:nvSpPr><p:cNvPr id="17" name="Text 11"></p:cNvPr><p:cNvSpPr/><p:nvPr></p:nvPr></p:nvSpPr><p:spPr><a:xfrm><a:off x="0" y="840581"/><a:ext cx="1958578" cy="228600"/></a:xfrm><a:prstGeom prst="rect"><a:avLst></a:avLst></a:prstGeom><a:noFill/><a:ln></a:ln></p:spPr><p:txBody><a:bodyPr wrap="square" rtlCol="0" anchor="ctr"></a:bodyPr><a:lstStyle/><a:p><a:pPr indent="0" marL="0"><a:spcBef><a:spcPts val="281"/></a:spcBef><a:buNone/></a:pPr><a:endParaRPr lang="en-US" sz="900" dirty="0"/></a:p></p:txBody></p:sp><p:graphicFrame><p:nvGraphicFramePr><p:cNvPr id="5" name="Table 0"/><p:cNvGraphicFramePr><a:graphicFrameLocks noGrp="1"/></p:cNvGraphicFramePr>  <p:nvPr><p:extLst><p:ext uri="{D42A27DB-BD31-4B8C-83A1-F6EECF244321}"><p14:modId xmlns:p14="http://schemas.microsoft.com/office/powerpoint/2010/main" val="1579011935"/></p:ext></p:extLst></p:nvPr></p:nvGraphicFramePr><p:xfrm><a:off x="143508" y="1602402"/><a:ext cx="8784432" cy="4863778"/></p:xfrm><a:graphic><a:graphicData uri="http://schemas.openxmlformats.org/drawingml/2006/table"><a:tbl><a:tblPr/><a:tblGrid><a:gridCol w="777478"/><a:gridCol w="4380310"/><a:gridCol w="3626644"/></a:tblGrid><a:tr h="374137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№п/п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Наименование дисциплины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Оценка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/a:tr><a:tr h="374137"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a:tc gridSpan="2"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3 семестр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a:tc hMerge="1"><a:tcPr/></a:tc></a:tr><a:tr h="374137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1.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74137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2.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74137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3.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74137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4.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74137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5.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74137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6.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74137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7.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74137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8.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74137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9.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74137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10.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74137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11.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      </a:tbl>    </a:graphicData>  </a:graphic></p:graphicFrame><p:sp><p:nvSpPr><p:cNvPr id="19" name="Shape 12"></p:cNvPr><p:cNvSpPr/><p:nvPr></p:nvPr></p:nvSpPr><p:spPr><a:xfrm><a:off x="370285" y="1285875"/><a:ext cx="3413434" cy="276999"/></a:xfrm><a:custGeom><a:avLst /><a:gdLst></a:gdLst><a:ahLst /><a:cxnLst></a:cxnLst><a:rect l="l" t="t" r="r" b="b" /><a:pathLst><a:path w="3413434" h="276999"><a:moveTo><a:pt x="0" y="0" /></a:moveTo><a:lnTo><a:pt x="3413434" y="0" /></a:lnTo><a:lnTo><a:pt x="3413434" y="276999" /></a:lnTo><a:lnTo><a:pt x="0" y="276999" /></a:lnTo><a:close /></a:path></a:pathLst></a:custGeom><a:solidFill><a:srgbClr val="000000"><a:alpha val="0"/></a:srgbClr></a:solidFill><a:ln></a:ln></p:spPr></p:sp><p:sp><p:nvSpPr><p:cNvPr id="20" name="Text 13"></p:cNvPr><p:cNvSpPr/><p:nvPr></p:nvPr></p:nvSpPr><p:spPr><a:xfrm><a:off x="370285" y="1285875"/><a:ext cx="3413434" cy="276999"/></a:xfrm><a:prstGeom prst="rect"><a:avLst></a:avLst></a:prstGeom><a:noFill/><a:ln></a:ln></p:spPr><p:txBody><a:bodyPr wrap="square" rtlCol="0" anchor="t"></a:bodyPr><a:lstStyle/><a:p><a:pPr algn="l" indent="0" marL="0"><a:spcBef><a:spcPts val="281"/></a:spcBef><a:buNone/></a:pPr><a:r><a:rPr lang="en-US" sz="1350" dirty="0"><a:solidFill><a:srgbClr val="000000"/></a:solidFill><a:latin typeface="Times New Roman" pitchFamily="34" charset="0"/><a:ea typeface="Times New Roman" pitchFamily="34" charset="-122"/><a:cs typeface="Times New Roman" pitchFamily="34" charset="-120"/></a:rPr><a:t>Оценки, полученные на экзаменах и зачетах</a:t></a:r><a:endParaRPr lang="en-US" sz="900" dirty="0"/></a:p></p:txBody></p:sp><p:pic>  <p:nvPicPr><p:cNvPr id="21" name="Image 4" descr="preencoded.png">    </p:cNvPr>    <p:cNvPicPr><a:picLocks noChangeAspect="1"/></p:cNvPicPr>    <p:nvPr></p:nvPr>  </p:nvPicPr><p:blipFill><a:blip r:embed="rId10"></a:blip>  <a:stretch><a:fillRect/></a:stretch></p:blipFill><p:spPr> <a:xfrm>  <a:off x="0" y="-20235"/>  <a:ext cx="896726" cy="896726"/> </a:xfrm> <a:prstGeom prst="rect"><a:avLst/></a:prstGeom></p:spPr></p:pic></p:spTree></p:cSld><p:clrMapOvr><a:masterClrMapping/></p:clrMapOvr></p:sld>
</file>

<file path=ppt/slides/slide5.xml><?xml version="1.0" encoding="UTF-8" standalone="yes"?>
<p:sld xmlns:a="http://schemas.openxmlformats.org/drawingml/2006/main" xmlns:r="http://schemas.openxmlformats.org/officeDocument/2006/relationships" xmlns:p="http://schemas.openxmlformats.org/presentationml/2006/main"><p:cSld name="Slide 5"><p:bg><p:bgPr><a:blipFill dpi="0" rotWithShape="1"><a:blip r:embed="rId1"><a:lum/></a:blip><a:srcRect/><a:stretch><a:fillRect/></a:stretch></a:blipFill><a:effectLst/></p:bgPr></p:bg><p:spTree><p:nvGrpSpPr><p:cNvPr id="1" name=""/><p:cNvGrpSpPr/><p:nvPr/></p:nvGrpSpPr><p:grpSpPr><a:xfrm><a:off x="0" y="0"/><a:ext cx="0" cy="0"/><a:chOff x="0" y="0"/><a:chExt cx="0" cy="0"/></a:xfrm></p:grpSpPr><p:pic>  <p:nvPicPr><p:cNvPr id="2" name="Image 0" descr="preencoded.png">    </p:cNvPr>    <p:cNvPicPr><a:picLocks noChangeAspect="1"/></p:cNvPicPr>    <p:nvPr></p:nvPr>  </p:nvPicPr><p:blipFill><a:blip r:embed="rId2"> <a:extLst>  <a:ext uri="{96DAC541-7B7A-43D3-8B79-37D633B846F1}">   <asvg:svgBlip xmlns:asvg="http://schemas.microsoft.com/office/drawing/2016/SVG/main" r:embed="rId3"/>  </a:ext> </a:extLst></a:blip>  <a:stretch><a:fillRect/></a:stretch></p:blipFill><p:spPr> <a:xfrm>  <a:off x="-9525" y="-5953"/>  <a:ext cx="9163050" cy="781051"/> </a:xfrm> <a:prstGeom prst="rect"><a:avLst/></a:prstGeom></p:spPr></p:pic><p:sp><p:nvSpPr><p:cNvPr id="3" name="Text 0"></p:cNvPr><p:cNvSpPr/><p:nvPr></p:nvPr></p:nvSpPr><p:spPr><a:xfrm><a:off x="-9525" y="-5953"/><a:ext cx="9163050" cy="781051"/></a:xfrm><a:prstGeom prst="rect"><a:avLst></a:avLst></a:prstGeom><a:noFill/><a:ln></a:ln></p:spPr><p:txBody><a:bodyPr wrap="square" rtlCol="0" anchor="t"></a:bodyPr><a:lstStyle/><a:p><a:pPr indent="0" marL="0"><a:spcBef><a:spcPts val="281"/></a:spcBef><a:buNone/></a:pPr><a:endParaRPr lang="en-US" sz="900" dirty="0"/></a:p></p:txBody></p:sp><p:pic>  <p:nvPicPr><p:cNvPr id="4" name="Image 1" descr="preencoded.png">    </p:cNvPr>    <p:cNvPicPr><a:picLocks noChangeAspect="1"/></p:cNvPicPr>    <p:nvPr></p:nvPr>  </p:nvPicPr><p:blipFill><a:blip r:embed="rId4"> <a:extLst>  <a:ext uri="{96DAC541-7B7A-43D3-8B79-37D633B846F1}">   <asvg:svgBlip xmlns:asvg="http://schemas.microsoft.com/office/drawing/2016/SVG/main" r:embed="rId5"/>  </a:ext> </a:extLst></a:blip>  <a:stretch><a:fillRect/></a:stretch></p:blipFill><p:spPr> <a:xfrm>  <a:off x="4381500" y="-5953"/>  <a:ext cx="4762500" cy="478632"/> </a:xfrm> <a:prstGeom prst="rect"><a:avLst/></a:prstGeom></p:spPr></p:pic><p:sp><p:nvSpPr><p:cNvPr id="5" name="Text 1"></p:cNvPr><p:cNvSpPr/><p:nvPr></p:nvPr></p:nvSpPr><p:spPr><a:xfrm><a:off x="4381500" y="-5953"/><a:ext cx="4762500" cy="478632"/></a:xfrm><a:prstGeom prst="rect"><a:avLst></a:avLst></a:prstGeom><a:noFill/><a:ln></a:ln></p:spPr><p:txBody><a:bodyPr wrap="square" rtlCol="0" anchor="t"></a:bodyPr><a:lstStyle/><a:p><a:pPr indent="0" marL="0"><a:spcBef><a:spcPts val="281"/></a:spcBef><a:buNone/></a:pPr><a:endParaRPr lang="en-US" sz="900" dirty="0"/></a:p></p:txBody></p:sp><p:pic>  <p:nvPicPr><p:cNvPr id="6" name="Image 2" descr="preencoded.png">    </p:cNvPr>    <p:cNvPicPr><a:picLocks noChangeAspect="1"/></p:cNvPicPr>    <p:nvPr></p:nvPr>  </p:nvPicPr><p:blipFill><a:blip r:embed="rId6"> <a:extLst>  <a:ext uri="{96DAC541-7B7A-43D3-8B79-37D633B846F1}">   <asvg:svgBlip xmlns:asvg="http://schemas.microsoft.com/office/drawing/2016/SVG/main" r:embed="rId7"/>  </a:ext> </a:extLst></a:blip>  <a:stretch><a:fillRect/></a:stretch></p:blipFill><p:spPr> <a:xfrm rot="21420000">  <a:off x="-19050" y="152400"/>  <a:ext cx="9163411" cy="485775"/> </a:xfrm> <a:prstGeom prst="rect"><a:avLst/></a:prstGeom></p:spPr></p:pic><p:sp><p:nvSpPr><p:cNvPr id="7" name="Text 2"></p:cNvPr><p:cNvSpPr/><p:nvPr></p:nvPr></p:nvSpPr><p:spPr><a:xfrm rot="21420000"><a:off x="-19050" y="152400"/><a:ext cx="9163411" cy="485775"/></a:xfrm><a:prstGeom prst="rect"><a:avLst></a:avLst></a:prstGeom><a:noFill/><a:ln></a:ln></p:spPr><p:txBody><a:bodyPr wrap="square" rtlCol="0" anchor="t"></a:bodyPr><a:lstStyle/><a:p><a:pPr indent="0" marL="0"><a:spcBef><a:spcPts val="281"/></a:spcBef><a:buNone/></a:pPr><a:endParaRPr lang="en-US" sz="900" dirty="0"/></a:p></p:txBody></p:sp><p:pic>  <p:nvPicPr><p:cNvPr id="8" name="Image 3" descr="preencoded.png">    </p:cNvPr>    <p:cNvPicPr><a:picLocks noChangeAspect="1"/></p:cNvPicPr>    <p:nvPr></p:nvPr>  </p:nvPicPr><p:blipFill><a:blip r:embed="rId8"> <a:extLst>  <a:ext uri="{96DAC541-7B7A-43D3-8B79-37D633B846F1}">   <asvg:svgBlip xmlns:asvg="http://schemas.microsoft.com/office/drawing/2016/SVG/main" r:embed="rId9"/>  </a:ext> </a:extLst></a:blip>  <a:stretch><a:fillRect/></a:stretch></p:blipFill><p:spPr> <a:xfrm rot="21420000">  <a:off x="-14314" y="207360"/>  <a:ext cx="9176174" cy="396830"/> </a:xfrm> <a:prstGeom prst="rect"><a:avLst/></a:prstGeom></p:spPr></p:pic><p:sp><p:nvSpPr><p:cNvPr id="9" name="Text 3"></p:cNvPr><p:cNvSpPr/><p:nvPr></p:nvPr></p:nvSpPr><p:spPr><a:xfrm rot="21420000"><a:off x="-14314" y="207360"/><a:ext cx="9176174" cy="396830"/></a:xfrm><a:prstGeom prst="rect"><a:avLst></a:avLst></a:prstGeom><a:noFill/><a:ln></a:ln></p:spPr><p:txBody><a:bodyPr wrap="square" rtlCol="0" anchor="t"></a:bodyPr><a:lstStyle/><a:p><a:pPr indent="0" marL="0"><a:spcBef><a:spcPts val="281"/></a:spcBef><a:buNone/></a:pPr><a:endParaRPr lang="en-US" sz="900" dirty="0"/></a:p></p:txBody></p:sp><p:sp><p:nvSpPr><p:cNvPr id="10" name="Shape 4"></p:cNvPr><p:cNvSpPr/><p:nvPr></p:nvPr></p:nvSpPr><p:spPr><a:xfrm><a:off x="1489980" y="235744"/><a:ext cx="5927344" cy="346249"/></a:xfrm><a:custGeom><a:avLst /><a:gdLst></a:gdLst><a:ahLst /><a:cxnLst></a:cxnLst><a:rect l="l" t="t" r="r" b="b" /><a:pathLst><a:path w="5927344" h="346249"><a:moveTo><a:pt x="0" y="0" /></a:moveTo><a:lnTo><a:pt x="5927344" y="0" /></a:lnTo><a:lnTo><a:pt x="5927344" y="346249" /></a:lnTo><a:lnTo><a:pt x="0" y="346249" /></a:lnTo><a:close /></a:path></a:pathLst></a:custGeom><a:solidFill><a:srgbClr val="000000"><a:alpha val="0"/></a:srgbClr></a:solidFill><a:ln></a:ln></p:spPr></p:sp><p:sp><p:nvSpPr><p:cNvPr id="11" name="Text 5"></p:cNvPr><p:cNvSpPr/><p:nvPr></p:nvPr></p:nvSpPr><p:spPr><a:xfrm><a:off x="1489980" y="235744"/><a:ext cx="5927344" cy="346249"/></a:xfrm><a:prstGeom prst="rect"><a:avLst></a:avLst></a:prstGeom><a:noFill/><a:ln></a:ln></p:spPr><p:txBody><a:bodyPr wrap="square" rtlCol="0" anchor="t"></a:bodyPr><a:lstStyle/><a:p><a:pPr algn="ctr" indent="0" marL="0"><a:spcBef><a:spcPts val="281"/></a:spcBef><a:buNone/></a:pPr><a:r><a:rPr lang="en-US" sz="1800" b="1" dirty="0"><a:solidFill><a:srgbClr val="000000"/></a:solidFill><a:latin typeface="Constantia" pitchFamily="34" charset="0"/><a:ea typeface="Constantia" pitchFamily="34" charset="-122"/><a:cs typeface="Constantia" pitchFamily="34" charset="-120"/></a:rPr><a:t> </a:t></a:r><a:pPr algn="ctr" indent="0" marL="0"><a:spcBef><a:spcPts val="281"/></a:spcBef><a:buNone/></a:pPr><a:r><a:rPr lang="en-US" sz="1800" b="1" dirty="0"><a:solidFill><a:srgbClr val="000000"/></a:solidFill><a:latin typeface="Times New Roman" pitchFamily="34" charset="0"/><a:ea typeface="Times New Roman" pitchFamily="34" charset="-122"/><a:cs typeface="Times New Roman" pitchFamily="34" charset="-120"/></a:rPr><a:t>РЕЗУЛЬТАТЫ ПРОМЕЖУТОЧНОЙ АТТЕСТАЦИИ</a:t></a:r><a:endParaRPr lang="en-US" sz="900" dirty="0"/></a:p></p:txBody></p:sp><p:sp><p:nvSpPr><p:cNvPr id="12" name="Shape 6"></p:cNvPr><p:cNvSpPr/><p:nvPr></p:nvPr></p:nvSpPr><p:spPr><a:xfrm><a:off x="0" y="798910"/><a:ext cx="9144000" cy="311944"/></a:xfrm><a:custGeom><a:avLst /><a:gdLst></a:gdLst><a:ahLst /><a:cxnLst></a:cxnLst><a:rect l="l" t="t" r="r" b="b" /><a:pathLst><a:path w="9144000" h="311944"><a:moveTo><a:pt x="0" y="0" /></a:moveTo><a:lnTo><a:pt x="9144000" y="0" /></a:lnTo><a:lnTo><a:pt x="9144000" y="311944" /></a:lnTo><a:lnTo><a:pt x="0" y="311944" /></a:lnTo><a:close /></a:path></a:pathLst></a:custGeom><a:solidFill><a:srgbClr val="FFFFFF"/></a:solidFill><a:ln></a:ln></p:spPr></p:sp><p:sp><p:nvSpPr><p:cNvPr id="13" name="Text 7"></p:cNvPr><p:cNvSpPr/><p:nvPr></p:nvPr></p:nvSpPr><p:spPr><a:xfrm><a:off x="0" y="798910"/><a:ext cx="9144000" cy="311944"/></a:xfrm><a:prstGeom prst="rect"><a:avLst></a:avLst></a:prstGeom><a:noFill/><a:ln></a:ln></p:spPr><p:txBody><a:bodyPr wrap="square" rtlCol="0" anchor="ctr"></a:bodyPr><a:lstStyle/><a:p><a:pPr indent="0" marL="0"><a:spcBef><a:spcPts val="281"/></a:spcBef><a:buNone/></a:pPr><a:endParaRPr lang="en-US" sz="900" dirty="0"/></a:p></p:txBody></p:sp><p:sp><p:nvSpPr><p:cNvPr id="14" name="Shape 8"></p:cNvPr><p:cNvSpPr/><p:nvPr></p:nvPr></p:nvSpPr><p:spPr><a:xfrm><a:off x="2009775" y="840581"/><a:ext cx="7134225" cy="228600"/></a:xfrm><a:custGeom><a:avLst /><a:gdLst></a:gdLst><a:ahLst /><a:cxnLst></a:cxnLst><a:rect l="l" t="t" r="r" b="b" /><a:pathLst><a:path w="7134225" h="228600"><a:moveTo><a:pt x="0" y="0" /></a:moveTo><a:lnTo><a:pt x="7134225" y="0" /></a:lnTo><a:lnTo><a:pt x="7134225" y="228600" /></a:lnTo><a:lnTo><a:pt x="0" y="228600" /></a:lnTo><a:close /></a:path></a:pathLst></a:custGeom><a:solidFill><a:srgbClr val="4175B5"/></a:solidFill><a:ln></a:ln></p:spPr></p:sp><p:sp><p:nvSpPr><p:cNvPr id="15" name="Text 9"></p:cNvPr><p:cNvSpPr/><p:nvPr></p:nvPr></p:nvSpPr><p:spPr><a:xfrm><a:off x="2009775" y="840581"/><a:ext cx="7134225" cy="228600"/></a:xfrm><a:prstGeom prst="rect"><a:avLst></a:avLst></a:prstGeom><a:noFill/><a:ln></a:ln></p:spPr><p:txBody><a:bodyPr wrap="square" rtlCol="0" anchor="ctr"></a:bodyPr><a:lstStyle/><a:p><a:pPr indent="0" marL="0"><a:spcBef><a:spcPts val="281"/></a:spcBef><a:buNone/></a:pPr><a:endParaRPr lang="en-US" sz="900" dirty="0"/></a:p></p:txBody></p:sp><p:sp><p:nvSpPr><p:cNvPr id="16" name="Shape 10"></p:cNvPr><p:cNvSpPr/><p:nvPr></p:nvPr></p:nvSpPr><p:spPr><a:xfrm><a:off x="0" y="840581"/><a:ext cx="1958578" cy="228600"/></a:xfrm><a:custGeom><a:avLst /><a:gdLst></a:gdLst><a:ahLst /><a:cxnLst></a:cxnLst><a:rect l="l" t="t" r="r" b="b" /><a:pathLst><a:path w="1958578" h="228600"><a:moveTo><a:pt x="0" y="0" /></a:moveTo><a:lnTo><a:pt x="1958578" y="0" /></a:lnTo><a:lnTo><a:pt x="1958578" y="228600" /></a:lnTo><a:lnTo><a:pt x="0" y="228600" /></a:lnTo><a:close /></a:path></a:pathLst></a:custGeom><a:solidFill><a:srgbClr val="FFF2CB"/></a:solidFill><a:ln></a:ln></p:spPr></p:sp><p:sp><p:nvSpPr><p:cNvPr id="17" name="Text 11"></p:cNvPr><p:cNvSpPr/><p:nvPr></p:nvPr></p:nvSpPr><p:spPr><a:xfrm><a:off x="0" y="840581"/><a:ext cx="1958578" cy="228600"/></a:xfrm><a:prstGeom prst="rect"><a:avLst></a:avLst></a:prstGeom><a:noFill/><a:ln></a:ln></p:spPr><p:txBody><a:bodyPr wrap="square" rtlCol="0" anchor="ctr"></a:bodyPr><a:lstStyle/><a:p><a:pPr indent="0" marL="0"><a:spcBef><a:spcPts val="281"/></a:spcBef><a:buNone/></a:pPr><a:endParaRPr lang="en-US" sz="900" dirty="0"/></a:p></p:txBody></p:sp><p:graphicFrame><p:nvGraphicFramePr><p:cNvPr id="6" name="Table 0"/><p:cNvGraphicFramePr><a:graphicFrameLocks noGrp="1"/></p:cNvGraphicFramePr>  <p:nvPr><p:extLst><p:ext uri="{D42A27DB-BD31-4B8C-83A1-F6EECF244321}"><p14:modId xmlns:p14="http://schemas.microsoft.com/office/powerpoint/2010/main" val="1579011935"/></p:ext></p:extLst></p:nvPr></p:nvGraphicFramePr><p:xfrm><a:off x="124984" y="1768072"/><a:ext cx="8784431" cy="4447319"/></p:xfrm><a:graphic><a:graphicData uri="http://schemas.openxmlformats.org/drawingml/2006/table"><a:tbl><a:tblPr/><a:tblGrid><a:gridCol w="777478"/><a:gridCol w="4380309"/><a:gridCol w="3626644"/></a:tblGrid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№п/п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Наименование дисциплины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Оценка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/a:tr><a:tr h="342101"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a:tc gridSpan="2"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4 семестр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a:tc hMerge="1"><a:tcPr/>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1.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2.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3.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4.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5.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6.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7.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8.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9.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10.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11.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      </a:tbl>    </a:graphicData>  </a:graphic></p:graphicFrame><p:sp><p:nvSpPr><p:cNvPr id="19" name="Shape 12"></p:cNvPr><p:cNvSpPr/><p:nvPr></p:nvPr></p:nvSpPr><p:spPr><a:xfrm><a:off x="370285" y="1285875"/><a:ext cx="3413434" cy="276999"/></a:xfrm><a:custGeom><a:avLst /><a:gdLst></a:gdLst><a:ahLst /><a:cxnLst></a:cxnLst><a:rect l="l" t="t" r="r" b="b" /><a:pathLst><a:path w="3413434" h="276999"><a:moveTo><a:pt x="0" y="0" /></a:moveTo><a:lnTo><a:pt x="3413434" y="0" /></a:lnTo><a:lnTo><a:pt x="3413434" y="276999" /></a:lnTo><a:lnTo><a:pt x="0" y="276999" /></a:lnTo><a:close /></a:path></a:pathLst></a:custGeom><a:solidFill><a:srgbClr val="000000"><a:alpha val="0"/></a:srgbClr></a:solidFill><a:ln></a:ln></p:spPr></p:sp><p:sp><p:nvSpPr><p:cNvPr id="20" name="Text 13"></p:cNvPr><p:cNvSpPr/><p:nvPr></p:nvPr></p:nvSpPr><p:spPr><a:xfrm><a:off x="370285" y="1285875"/><a:ext cx="3413434" cy="276999"/></a:xfrm><a:prstGeom prst="rect"><a:avLst></a:avLst></a:prstGeom><a:noFill/><a:ln></a:ln></p:spPr><p:txBody><a:bodyPr wrap="square" rtlCol="0" anchor="t"></a:bodyPr><a:lstStyle/><a:p><a:pPr algn="l" indent="0" marL="0"><a:spcBef><a:spcPts val="281"/></a:spcBef><a:buNone/></a:pPr><a:r><a:rPr lang="en-US" sz="1350" dirty="0"><a:solidFill><a:srgbClr val="000000"/></a:solidFill><a:latin typeface="Times New Roman" pitchFamily="34" charset="0"/><a:ea typeface="Times New Roman" pitchFamily="34" charset="-122"/><a:cs typeface="Times New Roman" pitchFamily="34" charset="-120"/></a:rPr><a:t>Оценки, полученные на экзаменах и зачетах</a:t></a:r><a:endParaRPr lang="en-US" sz="900" dirty="0"/></a:p></p:txBody></p:sp><p:pic>  <p:nvPicPr><p:cNvPr id="21" name="Image 4" descr="preencoded.png">    </p:cNvPr>    <p:cNvPicPr><a:picLocks noChangeAspect="1"/></p:cNvPicPr>    <p:nvPr></p:nvPr>  </p:nvPicPr><p:blipFill><a:blip r:embed="rId10"></a:blip>  <a:stretch><a:fillRect/></a:stretch></p:blipFill><p:spPr> <a:xfrm>  <a:off x="0" y="-20235"/>  <a:ext cx="896726" cy="896726"/> </a:xfrm> <a:prstGeom prst="rect"><a:avLst/></a:prstGeom></p:spPr></p:pic></p:spTree></p:cSld><p:clrMapOvr><a:masterClrMapping/></p:clrMapOvr></p:sld>
</file>

<file path=ppt/slides/slide6.xml><?xml version="1.0" encoding="UTF-8" standalone="yes"?>
<p:sld xmlns:a="http://schemas.openxmlformats.org/drawingml/2006/main" xmlns:r="http://schemas.openxmlformats.org/officeDocument/2006/relationships" xmlns:p="http://schemas.openxmlformats.org/presentationml/2006/main"><p:cSld name="Slide 6"><p:bg><p:bgPr><a:blipFill dpi="0" rotWithShape="1"><a:blip r:embed="rId1"><a:lum/></a:blip><a:srcRect/><a:stretch><a:fillRect/></a:stretch></a:blipFill><a:effectLst/></p:bgPr></p:bg><p:spTree><p:nvGrpSpPr><p:cNvPr id="1" name=""/><p:cNvGrpSpPr/><p:nvPr/></p:nvGrpSpPr><p:grpSpPr><a:xfrm><a:off x="0" y="0"/><a:ext cx="0" cy="0"/><a:chOff x="0" y="0"/><a:chExt cx="0" cy="0"/></a:xfrm></p:grpSpPr><p:pic>  <p:nvPicPr><p:cNvPr id="2" name="Image 0" descr="preencoded.png">    </p:cNvPr>    <p:cNvPicPr><a:picLocks noChangeAspect="1"/></p:cNvPicPr>    <p:nvPr></p:nvPr>  </p:nvPicPr><p:blipFill><a:blip r:embed="rId2"> <a:extLst>  <a:ext uri="{96DAC541-7B7A-43D3-8B79-37D633B846F1}">   <asvg:svgBlip xmlns:asvg="http://schemas.microsoft.com/office/drawing/2016/SVG/main" r:embed="rId3"/>  </a:ext> </a:extLst></a:blip>  <a:stretch><a:fillRect/></a:stretch></p:blipFill><p:spPr> <a:xfrm>  <a:off x="-9525" y="-5953"/>  <a:ext cx="9163050" cy="781051"/> </a:xfrm> <a:prstGeom prst="rect"><a:avLst/></a:prstGeom></p:spPr></p:pic><p:sp><p:nvSpPr><p:cNvPr id="3" name="Text 0"></p:cNvPr><p:cNvSpPr/><p:nvPr></p:nvPr></p:nvSpPr><p:spPr><a:xfrm><a:off x="-9525" y="-5953"/><a:ext cx="9163050" cy="781051"/></a:xfrm><a:prstGeom prst="rect"><a:avLst></a:avLst></a:prstGeom><a:noFill/><a:ln></a:ln></p:spPr><p:txBody><a:bodyPr wrap="square" rtlCol="0" anchor="t"></a:bodyPr><a:lstStyle/><a:p><a:pPr indent="0" marL="0"><a:spcBef><a:spcPts val="281"/></a:spcBef><a:buNone/></a:pPr><a:endParaRPr lang="en-US" sz="900" dirty="0"/></a:p></p:txBody></p:sp><p:pic>  <p:nvPicPr><p:cNvPr id="4" name="Image 1" descr="preencoded.png">    </p:cNvPr>    <p:cNvPicPr><a:picLocks noChangeAspect="1"/></p:cNvPicPr>    <p:nvPr></p:nvPr>  </p:nvPicPr><p:blipFill><a:blip r:embed="rId4"> <a:extLst>  <a:ext uri="{96DAC541-7B7A-43D3-8B79-37D633B846F1}">   <asvg:svgBlip xmlns:asvg="http://schemas.microsoft.com/office/drawing/2016/SVG/main" r:embed="rId5"/>  </a:ext> </a:extLst></a:blip>  <a:stretch><a:fillRect/></a:stretch></p:blipFill><p:spPr> <a:xfrm>  <a:off x="4381500" y="-5953"/>  <a:ext cx="4762500" cy="478632"/> </a:xfrm> <a:prstGeom prst="rect"><a:avLst/></a:prstGeom></p:spPr></p:pic><p:sp><p:nvSpPr><p:cNvPr id="5" name="Text 1"></p:cNvPr><p:cNvSpPr/><p:nvPr></p:nvPr></p:nvSpPr><p:spPr><a:xfrm><a:off x="4381500" y="-5953"/><a:ext cx="4762500" cy="478632"/></a:xfrm><a:prstGeom prst="rect"><a:avLst></a:avLst></a:prstGeom><a:noFill/><a:ln></a:ln></p:spPr><p:txBody><a:bodyPr wrap="square" rtlCol="0" anchor="t"></a:bodyPr><a:lstStyle/><a:p><a:pPr indent="0" marL="0"><a:spcBef><a:spcPts val="281"/></a:spcBef><a:buNone/></a:pPr><a:endParaRPr lang="en-US" sz="900" dirty="0"/></a:p></p:txBody></p:sp><p:pic>  <p:nvPicPr><p:cNvPr id="6" name="Image 2" descr="preencoded.png">    </p:cNvPr>    <p:cNvPicPr><a:picLocks noChangeAspect="1"/></p:cNvPicPr>    <p:nvPr></p:nvPr>  </p:nvPicPr><p:blipFill><a:blip r:embed="rId6"> <a:extLst>  <a:ext uri="{96DAC541-7B7A-43D3-8B79-37D633B846F1}">   <asvg:svgBlip xmlns:asvg="http://schemas.microsoft.com/office/drawing/2016/SVG/main" r:embed="rId7"/>  </a:ext> </a:extLst></a:blip>  <a:stretch><a:fillRect/></a:stretch></p:blipFill><p:spPr> <a:xfrm rot="21420000">  <a:off x="-19050" y="152400"/>  <a:ext cx="9163411" cy="485775"/> </a:xfrm> <a:prstGeom prst="rect"><a:avLst/></a:prstGeom></p:spPr></p:pic><p:sp><p:nvSpPr><p:cNvPr id="7" name="Text 2"></p:cNvPr><p:cNvSpPr/><p:nvPr></p:nvPr></p:nvSpPr><p:spPr><a:xfrm rot="21420000"><a:off x="-19050" y="152400"/><a:ext cx="9163411" cy="485775"/></a:xfrm><a:prstGeom prst="rect"><a:avLst></a:avLst></a:prstGeom><a:noFill/><a:ln></a:ln></p:spPr><p:txBody><a:bodyPr wrap="square" rtlCol="0" anchor="t"></a:bodyPr><a:lstStyle/><a:p><a:pPr indent="0" marL="0"><a:spcBef><a:spcPts val="281"/></a:spcBef><a:buNone/></a:pPr><a:endParaRPr lang="en-US" sz="900" dirty="0"/></a:p></p:txBody></p:sp><p:pic>  <p:nvPicPr><p:cNvPr id="8" name="Image 3" descr="preencoded.png">    </p:cNvPr>    <p:cNvPicPr><a:picLocks noChangeAspect="1"/></p:cNvPicPr>    <p:nvPr></p:nvPr>  </p:nvPicPr><p:blipFill><a:blip r:embed="rId8"> <a:extLst>  <a:ext uri="{96DAC541-7B7A-43D3-8B79-37D633B846F1}">   <asvg:svgBlip xmlns:asvg="http://schemas.microsoft.com/office/drawing/2016/SVG/main" r:embed="rId9"/>  </a:ext> </a:extLst></a:blip>  <a:stretch><a:fillRect/></a:stretch></p:blipFill><p:spPr> <a:xfrm rot="21420000">  <a:off x="-14314" y="207360"/>  <a:ext cx="9176174" cy="396830"/> </a:xfrm> <a:prstGeom prst="rect"><a:avLst/></a:prstGeom></p:spPr></p:pic><p:sp><p:nvSpPr><p:cNvPr id="9" name="Text 3"></p:cNvPr><p:cNvSpPr/><p:nvPr></p:nvPr></p:nvSpPr><p:spPr><a:xfrm rot="21420000"><a:off x="-14314" y="207360"/><a:ext cx="9176174" cy="396830"/></a:xfrm><a:prstGeom prst="rect"><a:avLst></a:avLst></a:prstGeom><a:noFill/><a:ln></a:ln></p:spPr><p:txBody><a:bodyPr wrap="square" rtlCol="0" anchor="t"></a:bodyPr><a:lstStyle/><a:p><a:pPr indent="0" marL="0"><a:spcBef><a:spcPts val="281"/></a:spcBef><a:buNone/></a:pPr><a:endParaRPr lang="en-US" sz="900" dirty="0"/></a:p></p:txBody></p:sp><p:sp><p:nvSpPr><p:cNvPr id="10" name="Shape 4"></p:cNvPr><p:cNvSpPr/><p:nvPr></p:nvPr></p:nvSpPr><p:spPr><a:xfrm><a:off x="1489980" y="235744"/><a:ext cx="5927344" cy="346249"/></a:xfrm><a:custGeom><a:avLst /><a:gdLst></a:gdLst><a:ahLst /><a:cxnLst></a:cxnLst><a:rect l="l" t="t" r="r" b="b" /><a:pathLst><a:path w="5927344" h="346249"><a:moveTo><a:pt x="0" y="0" /></a:moveTo><a:lnTo><a:pt x="5927344" y="0" /></a:lnTo><a:lnTo><a:pt x="5927344" y="346249" /></a:lnTo><a:lnTo><a:pt x="0" y="346249" /></a:lnTo><a:close /></a:path></a:pathLst></a:custGeom><a:solidFill><a:srgbClr val="000000"><a:alpha val="0"/></a:srgbClr></a:solidFill><a:ln></a:ln></p:spPr></p:sp><p:sp><p:nvSpPr><p:cNvPr id="11" name="Text 5"></p:cNvPr><p:cNvSpPr/><p:nvPr></p:nvPr></p:nvSpPr><p:spPr><a:xfrm><a:off x="1489980" y="235744"/><a:ext cx="5927344" cy="346249"/></a:xfrm><a:prstGeom prst="rect"><a:avLst></a:avLst></a:prstGeom><a:noFill/><a:ln></a:ln></p:spPr><p:txBody><a:bodyPr wrap="square" rtlCol="0" anchor="t"></a:bodyPr><a:lstStyle/><a:p><a:pPr algn="ctr" indent="0" marL="0"><a:spcBef><a:spcPts val="281"/></a:spcBef><a:buNone/></a:pPr><a:r><a:rPr lang="en-US" sz="1800" b="1" dirty="0"><a:solidFill><a:srgbClr val="000000"/></a:solidFill><a:latin typeface="Constantia" pitchFamily="34" charset="0"/><a:ea typeface="Constantia" pitchFamily="34" charset="-122"/><a:cs typeface="Constantia" pitchFamily="34" charset="-120"/></a:rPr><a:t> </a:t></a:r><a:pPr algn="ctr" indent="0" marL="0"><a:spcBef><a:spcPts val="281"/></a:spcBef><a:buNone/></a:pPr><a:r><a:rPr lang="en-US" sz="1800" b="1" dirty="0"><a:solidFill><a:srgbClr val="000000"/></a:solidFill><a:latin typeface="Times New Roman" pitchFamily="34" charset="0"/><a:ea typeface="Times New Roman" pitchFamily="34" charset="-122"/><a:cs typeface="Times New Roman" pitchFamily="34" charset="-120"/></a:rPr><a:t>РЕЗУЛЬТАТЫ ПРОМЕЖУТОЧНОЙ АТТЕСТАЦИИ</a:t></a:r><a:endParaRPr lang="en-US" sz="900" dirty="0"/></a:p></p:txBody></p:sp><p:sp><p:nvSpPr><p:cNvPr id="12" name="Shape 6"></p:cNvPr><p:cNvSpPr/><p:nvPr></p:nvPr></p:nvSpPr><p:spPr><a:xfrm><a:off x="0" y="798910"/><a:ext cx="9144000" cy="311944"/></a:xfrm><a:custGeom><a:avLst /><a:gdLst></a:gdLst><a:ahLst /><a:cxnLst></a:cxnLst><a:rect l="l" t="t" r="r" b="b" /><a:pathLst><a:path w="9144000" h="311944"><a:moveTo><a:pt x="0" y="0" /></a:moveTo><a:lnTo><a:pt x="9144000" y="0" /></a:lnTo><a:lnTo><a:pt x="9144000" y="311944" /></a:lnTo><a:lnTo><a:pt x="0" y="311944" /></a:lnTo><a:close /></a:path></a:pathLst></a:custGeom><a:solidFill><a:srgbClr val="FFFFFF"/></a:solidFill><a:ln></a:ln></p:spPr></p:sp><p:sp><p:nvSpPr><p:cNvPr id="13" name="Text 7"></p:cNvPr><p:cNvSpPr/><p:nvPr></p:nvPr></p:nvSpPr><p:spPr><a:xfrm><a:off x="0" y="798910"/><a:ext cx="9144000" cy="311944"/></a:xfrm><a:prstGeom prst="rect"><a:avLst></a:avLst></a:prstGeom><a:noFill/><a:ln></a:ln></p:spPr><p:txBody><a:bodyPr wrap="square" rtlCol="0" anchor="ctr"></a:bodyPr><a:lstStyle/><a:p><a:pPr indent="0" marL="0"><a:spcBef><a:spcPts val="281"/></a:spcBef><a:buNone/></a:pPr><a:endParaRPr lang="en-US" sz="900" dirty="0"/></a:p></p:txBody></p:sp><p:sp><p:nvSpPr><p:cNvPr id="14" name="Shape 8"></p:cNvPr><p:cNvSpPr/><p:nvPr></p:nvPr></p:nvSpPr><p:spPr><a:xfrm><a:off x="2009775" y="840581"/><a:ext cx="7134225" cy="228600"/></a:xfrm><a:custGeom><a:avLst /><a:gdLst></a:gdLst><a:ahLst /><a:cxnLst></a:cxnLst><a:rect l="l" t="t" r="r" b="b" /><a:pathLst><a:path w="7134225" h="228600"><a:moveTo><a:pt x="0" y="0" /></a:moveTo><a:lnTo><a:pt x="7134225" y="0" /></a:lnTo><a:lnTo><a:pt x="7134225" y="228600" /></a:lnTo><a:lnTo><a:pt x="0" y="228600" /></a:lnTo><a:close /></a:path></a:pathLst></a:custGeom><a:solidFill><a:srgbClr val="4175B5"/></a:solidFill><a:ln></a:ln></p:spPr></p:sp><p:sp><p:nvSpPr><p:cNvPr id="15" name="Text 9"></p:cNvPr><p:cNvSpPr/><p:nvPr></p:nvPr></p:nvSpPr><p:spPr><a:xfrm><a:off x="2009775" y="840581"/><a:ext cx="7134225" cy="228600"/></a:xfrm><a:prstGeom prst="rect"><a:avLst></a:avLst></a:prstGeom><a:noFill/><a:ln></a:ln></p:spPr><p:txBody><a:bodyPr wrap="square" rtlCol="0" anchor="ctr"></a:bodyPr><a:lstStyle/><a:p><a:pPr indent="0" marL="0"><a:spcBef><a:spcPts val="281"/></a:spcBef><a:buNone/></a:pPr><a:endParaRPr lang="en-US" sz="900" dirty="0"/></a:p></p:txBody></p:sp><p:sp><p:nvSpPr><p:cNvPr id="16" name="Shape 10"></p:cNvPr><p:cNvSpPr/><p:nvPr></p:nvPr></p:nvSpPr><p:spPr><a:xfrm><a:off x="0" y="840581"/><a:ext cx="1958578" cy="228600"/></a:xfrm><a:custGeom><a:avLst /><a:gdLst></a:gdLst><a:ahLst /><a:cxnLst></a:cxnLst><a:rect l="l" t="t" r="r" b="b" /><a:pathLst><a:path w="1958578" h="228600"><a:moveTo><a:pt x="0" y="0" /></a:moveTo><a:lnTo><a:pt x="1958578" y="0" /></a:lnTo><a:lnTo><a:pt x="1958578" y="228600" /></a:lnTo><a:lnTo><a:pt x="0" y="228600" /></a:lnTo><a:close /></a:path></a:pathLst></a:custGeom><a:solidFill><a:srgbClr val="FFF2CB"/></a:solidFill><a:ln></a:ln></p:spPr></p:sp><p:sp><p:nvSpPr><p:cNvPr id="17" name="Text 11"></p:cNvPr><p:cNvSpPr/><p:nvPr></p:nvPr></p:nvSpPr><p:spPr><a:xfrm><a:off x="0" y="840581"/><a:ext cx="1958578" cy="228600"/></a:xfrm><a:prstGeom prst="rect"><a:avLst></a:avLst></a:prstGeom><a:noFill/><a:ln></a:ln></p:spPr><p:txBody><a:bodyPr wrap="square" rtlCol="0" anchor="ctr"></a:bodyPr><a:lstStyle/><a:p><a:pPr indent="0" marL="0"><a:spcBef><a:spcPts val="281"/></a:spcBef><a:buNone/></a:pPr><a:endParaRPr lang="en-US" sz="900" dirty="0"/></a:p></p:txBody></p:sp><p:graphicFrame><p:nvGraphicFramePr><p:cNvPr id="7" name="Table 0"/><p:cNvGraphicFramePr><a:graphicFrameLocks noGrp="1"/></p:cNvGraphicFramePr>  <p:nvPr><p:extLst><p:ext uri="{D42A27DB-BD31-4B8C-83A1-F6EECF244321}"><p14:modId xmlns:p14="http://schemas.microsoft.com/office/powerpoint/2010/main" val="1579011935"/></p:ext></p:extLst></p:nvPr></p:nvGraphicFramePr><p:xfrm><a:off x="124984" y="1673210"/><a:ext cx="8784431" cy="4469085"/></p:xfrm><a:graphic><a:graphicData uri="http://schemas.openxmlformats.org/drawingml/2006/table"><a:tbl><a:tblPr/><a:tblGrid><a:gridCol w="777478"/><a:gridCol w="4380309"/><a:gridCol w="3626644"/></a:tblGrid><a:tr h="343776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№п/п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Наименование дисциплины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Оценка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/a:tr><a:tr h="343776"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a:tc gridSpan="2"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5 семестр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a:tc hMerge="1"><a:tcPr/></a:tc></a:tr><a:tr h="343776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1.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3776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2.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3776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3.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3776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4.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3776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5.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3776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6.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3776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7.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3776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8.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3776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9.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3776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10.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3776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11.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      </a:tbl>    </a:graphicData>  </a:graphic></p:graphicFrame><p:sp><p:nvSpPr><p:cNvPr id="19" name="Shape 12"></p:cNvPr><p:cNvSpPr/><p:nvPr></p:nvPr></p:nvSpPr><p:spPr><a:xfrm><a:off x="370285" y="1285875"/><a:ext cx="3413434" cy="276999"/></a:xfrm><a:custGeom><a:avLst /><a:gdLst></a:gdLst><a:ahLst /><a:cxnLst></a:cxnLst><a:rect l="l" t="t" r="r" b="b" /><a:pathLst><a:path w="3413434" h="276999"><a:moveTo><a:pt x="0" y="0" /></a:moveTo><a:lnTo><a:pt x="3413434" y="0" /></a:lnTo><a:lnTo><a:pt x="3413434" y="276999" /></a:lnTo><a:lnTo><a:pt x="0" y="276999" /></a:lnTo><a:close /></a:path></a:pathLst></a:custGeom><a:solidFill><a:srgbClr val="000000"><a:alpha val="0"/></a:srgbClr></a:solidFill><a:ln></a:ln></p:spPr></p:sp><p:sp><p:nvSpPr><p:cNvPr id="20" name="Text 13"></p:cNvPr><p:cNvSpPr/><p:nvPr></p:nvPr></p:nvSpPr><p:spPr><a:xfrm><a:off x="370285" y="1285875"/><a:ext cx="3413434" cy="276999"/></a:xfrm><a:prstGeom prst="rect"><a:avLst></a:avLst></a:prstGeom><a:noFill/><a:ln></a:ln></p:spPr><p:txBody><a:bodyPr wrap="square" rtlCol="0" anchor="t"></a:bodyPr><a:lstStyle/><a:p><a:pPr algn="l" indent="0" marL="0"><a:spcBef><a:spcPts val="281"/></a:spcBef><a:buNone/></a:pPr><a:r><a:rPr lang="en-US" sz="1350" dirty="0"><a:solidFill><a:srgbClr val="000000"/></a:solidFill><a:latin typeface="Times New Roman" pitchFamily="34" charset="0"/><a:ea typeface="Times New Roman" pitchFamily="34" charset="-122"/><a:cs typeface="Times New Roman" pitchFamily="34" charset="-120"/></a:rPr><a:t>Оценки, полученные на экзаменах и зачетах</a:t></a:r><a:endParaRPr lang="en-US" sz="900" dirty="0"/></a:p></p:txBody></p:sp><p:pic>  <p:nvPicPr><p:cNvPr id="21" name="Image 4" descr="preencoded.png">    </p:cNvPr>    <p:cNvPicPr><a:picLocks noChangeAspect="1"/></p:cNvPicPr>    <p:nvPr></p:nvPr>  </p:nvPicPr><p:blipFill><a:blip r:embed="rId10"></a:blip>  <a:stretch><a:fillRect/></a:stretch></p:blipFill><p:spPr> <a:xfrm>  <a:off x="0" y="-20235"/>  <a:ext cx="896726" cy="896726"/> </a:xfrm> <a:prstGeom prst="rect"><a:avLst/></a:prstGeom></p:spPr></p:pic></p:spTree></p:cSld><p:clrMapOvr><a:masterClrMapping/></p:clrMapOvr></p:sld>
</file>

<file path=ppt/slides/slide7.xml><?xml version="1.0" encoding="UTF-8" standalone="yes"?>
<p:sld xmlns:a="http://schemas.openxmlformats.org/drawingml/2006/main" xmlns:r="http://schemas.openxmlformats.org/officeDocument/2006/relationships" xmlns:p="http://schemas.openxmlformats.org/presentationml/2006/main"><p:cSld name="Slide 7"><p:bg><p:bgPr><a:blipFill dpi="0" rotWithShape="1"><a:blip r:embed="rId1"><a:lum/></a:blip><a:srcRect/><a:stretch><a:fillRect/></a:stretch></a:blipFill><a:effectLst/></p:bgPr></p:bg><p:spTree><p:nvGrpSpPr><p:cNvPr id="1" name=""/><p:cNvGrpSpPr/><p:nvPr/></p:nvGrpSpPr><p:grpSpPr><a:xfrm><a:off x="0" y="0"/><a:ext cx="0" cy="0"/><a:chOff x="0" y="0"/><a:chExt cx="0" cy="0"/></a:xfrm></p:grpSpPr><p:pic>  <p:nvPicPr><p:cNvPr id="2" name="Image 0" descr="preencoded.png">    </p:cNvPr>    <p:cNvPicPr><a:picLocks noChangeAspect="1"/></p:cNvPicPr>    <p:nvPr></p:nvPr>  </p:nvPicPr><p:blipFill><a:blip r:embed="rId2"> <a:extLst>  <a:ext uri="{96DAC541-7B7A-43D3-8B79-37D633B846F1}">   <asvg:svgBlip xmlns:asvg="http://schemas.microsoft.com/office/drawing/2016/SVG/main" r:embed="rId3"/>  </a:ext> </a:extLst></a:blip>  <a:stretch><a:fillRect/></a:stretch></p:blipFill><p:spPr> <a:xfrm>  <a:off x="-9525" y="-5953"/>  <a:ext cx="9163050" cy="781051"/> </a:xfrm> <a:prstGeom prst="rect"><a:avLst/></a:prstGeom></p:spPr></p:pic><p:sp><p:nvSpPr><p:cNvPr id="3" name="Text 0"></p:cNvPr><p:cNvSpPr/><p:nvPr></p:nvPr></p:nvSpPr><p:spPr><a:xfrm><a:off x="-9525" y="-5953"/><a:ext cx="9163050" cy="781051"/></a:xfrm><a:prstGeom prst="rect"><a:avLst></a:avLst></a:prstGeom><a:noFill/><a:ln></a:ln></p:spPr><p:txBody><a:bodyPr wrap="square" rtlCol="0" anchor="t"></a:bodyPr><a:lstStyle/><a:p><a:pPr indent="0" marL="0"><a:spcBef><a:spcPts val="281"/></a:spcBef><a:buNone/></a:pPr><a:endParaRPr lang="en-US" sz="900" dirty="0"/></a:p></p:txBody></p:sp><p:pic>  <p:nvPicPr><p:cNvPr id="4" name="Image 1" descr="preencoded.png">    </p:cNvPr>    <p:cNvPicPr><a:picLocks noChangeAspect="1"/></p:cNvPicPr>    <p:nvPr></p:nvPr>  </p:nvPicPr><p:blipFill><a:blip r:embed="rId4"> <a:extLst>  <a:ext uri="{96DAC541-7B7A-43D3-8B79-37D633B846F1}">   <asvg:svgBlip xmlns:asvg="http://schemas.microsoft.com/office/drawing/2016/SVG/main" r:embed="rId5"/>  </a:ext> </a:extLst></a:blip>  <a:stretch><a:fillRect/></a:stretch></p:blipFill><p:spPr> <a:xfrm>  <a:off x="4381500" y="-5953"/>  <a:ext cx="4762500" cy="478632"/> </a:xfrm> <a:prstGeom prst="rect"><a:avLst/></a:prstGeom></p:spPr></p:pic><p:sp><p:nvSpPr><p:cNvPr id="5" name="Text 1"></p:cNvPr><p:cNvSpPr/><p:nvPr></p:nvPr></p:nvSpPr><p:spPr><a:xfrm><a:off x="4381500" y="-5953"/><a:ext cx="4762500" cy="478632"/></a:xfrm><a:prstGeom prst="rect"><a:avLst></a:avLst></a:prstGeom><a:noFill/><a:ln></a:ln></p:spPr><p:txBody><a:bodyPr wrap="square" rtlCol="0" anchor="t"></a:bodyPr><a:lstStyle/><a:p><a:pPr indent="0" marL="0"><a:spcBef><a:spcPts val="281"/></a:spcBef><a:buNone/></a:pPr><a:endParaRPr lang="en-US" sz="900" dirty="0"/></a:p></p:txBody></p:sp><p:pic>  <p:nvPicPr><p:cNvPr id="6" name="Image 2" descr="preencoded.png">    </p:cNvPr>    <p:cNvPicPr><a:picLocks noChangeAspect="1"/></p:cNvPicPr>    <p:nvPr></p:nvPr>  </p:nvPicPr><p:blipFill><a:blip r:embed="rId6"> <a:extLst>  <a:ext uri="{96DAC541-7B7A-43D3-8B79-37D633B846F1}">   <asvg:svgBlip xmlns:asvg="http://schemas.microsoft.com/office/drawing/2016/SVG/main" r:embed="rId7"/>  </a:ext> </a:extLst></a:blip>  <a:stretch><a:fillRect/></a:stretch></p:blipFill><p:spPr> <a:xfrm rot="21420000">  <a:off x="-19050" y="152400"/>  <a:ext cx="9163411" cy="485775"/> </a:xfrm> <a:prstGeom prst="rect"><a:avLst/></a:prstGeom></p:spPr></p:pic><p:sp><p:nvSpPr><p:cNvPr id="7" name="Text 2"></p:cNvPr><p:cNvSpPr/><p:nvPr></p:nvPr></p:nvSpPr><p:spPr><a:xfrm rot="21420000"><a:off x="-19050" y="152400"/><a:ext cx="9163411" cy="485775"/></a:xfrm><a:prstGeom prst="rect"><a:avLst></a:avLst></a:prstGeom><a:noFill/><a:ln></a:ln></p:spPr><p:txBody><a:bodyPr wrap="square" rtlCol="0" anchor="t"></a:bodyPr><a:lstStyle/><a:p><a:pPr indent="0" marL="0"><a:spcBef><a:spcPts val="281"/></a:spcBef><a:buNone/></a:pPr><a:endParaRPr lang="en-US" sz="900" dirty="0"/></a:p></p:txBody></p:sp><p:pic>  <p:nvPicPr><p:cNvPr id="8" name="Image 3" descr="preencoded.png">    </p:cNvPr>    <p:cNvPicPr><a:picLocks noChangeAspect="1"/></p:cNvPicPr>    <p:nvPr></p:nvPr>  </p:nvPicPr><p:blipFill><a:blip r:embed="rId8"> <a:extLst>  <a:ext uri="{96DAC541-7B7A-43D3-8B79-37D633B846F1}">   <asvg:svgBlip xmlns:asvg="http://schemas.microsoft.com/office/drawing/2016/SVG/main" r:embed="rId9"/>  </a:ext> </a:extLst></a:blip>  <a:stretch><a:fillRect/></a:stretch></p:blipFill><p:spPr> <a:xfrm rot="21420000">  <a:off x="-14314" y="207360"/>  <a:ext cx="9176174" cy="396830"/> </a:xfrm> <a:prstGeom prst="rect"><a:avLst/></a:prstGeom></p:spPr></p:pic><p:sp><p:nvSpPr><p:cNvPr id="9" name="Text 3"></p:cNvPr><p:cNvSpPr/><p:nvPr></p:nvPr></p:nvSpPr><p:spPr><a:xfrm rot="21420000"><a:off x="-14314" y="207360"/><a:ext cx="9176174" cy="396830"/></a:xfrm><a:prstGeom prst="rect"><a:avLst></a:avLst></a:prstGeom><a:noFill/><a:ln></a:ln></p:spPr><p:txBody><a:bodyPr wrap="square" rtlCol="0" anchor="t"></a:bodyPr><a:lstStyle/><a:p><a:pPr indent="0" marL="0"><a:spcBef><a:spcPts val="281"/></a:spcBef><a:buNone/></a:pPr><a:endParaRPr lang="en-US" sz="900" dirty="0"/></a:p></p:txBody></p:sp><p:sp><p:nvSpPr><p:cNvPr id="10" name="Shape 4"></p:cNvPr><p:cNvSpPr/><p:nvPr></p:nvPr></p:nvSpPr><p:spPr><a:xfrm><a:off x="1489980" y="235744"/><a:ext cx="5927344" cy="346249"/></a:xfrm><a:custGeom><a:avLst /><a:gdLst></a:gdLst><a:ahLst /><a:cxnLst></a:cxnLst><a:rect l="l" t="t" r="r" b="b" /><a:pathLst><a:path w="5927344" h="346249"><a:moveTo><a:pt x="0" y="0" /></a:moveTo><a:lnTo><a:pt x="5927344" y="0" /></a:lnTo><a:lnTo><a:pt x="5927344" y="346249" /></a:lnTo><a:lnTo><a:pt x="0" y="346249" /></a:lnTo><a:close /></a:path></a:pathLst></a:custGeom><a:solidFill><a:srgbClr val="000000"><a:alpha val="0"/></a:srgbClr></a:solidFill><a:ln></a:ln></p:spPr></p:sp><p:sp><p:nvSpPr><p:cNvPr id="11" name="Text 5"></p:cNvPr><p:cNvSpPr/><p:nvPr></p:nvPr></p:nvSpPr><p:spPr><a:xfrm><a:off x="1489980" y="235744"/><a:ext cx="5927344" cy="346249"/></a:xfrm><a:prstGeom prst="rect"><a:avLst></a:avLst></a:prstGeom><a:noFill/><a:ln></a:ln></p:spPr><p:txBody><a:bodyPr wrap="square" rtlCol="0" anchor="t"></a:bodyPr><a:lstStyle/><a:p><a:pPr algn="ctr" indent="0" marL="0"><a:spcBef><a:spcPts val="281"/></a:spcBef><a:buNone/></a:pPr><a:r><a:rPr lang="en-US" sz="1800" b="1" dirty="0"><a:solidFill><a:srgbClr val="000000"/></a:solidFill><a:latin typeface="Constantia" pitchFamily="34" charset="0"/><a:ea typeface="Constantia" pitchFamily="34" charset="-122"/><a:cs typeface="Constantia" pitchFamily="34" charset="-120"/></a:rPr><a:t> </a:t></a:r><a:pPr algn="ctr" indent="0" marL="0"><a:spcBef><a:spcPts val="281"/></a:spcBef><a:buNone/></a:pPr><a:r><a:rPr lang="en-US" sz="1800" b="1" dirty="0"><a:solidFill><a:srgbClr val="000000"/></a:solidFill><a:latin typeface="Times New Roman" pitchFamily="34" charset="0"/><a:ea typeface="Times New Roman" pitchFamily="34" charset="-122"/><a:cs typeface="Times New Roman" pitchFamily="34" charset="-120"/></a:rPr><a:t>РЕЗУЛЬТАТЫ ПРОМЕЖУТОЧНОЙ АТТЕСТАЦИИ</a:t></a:r><a:endParaRPr lang="en-US" sz="900" dirty="0"/></a:p></p:txBody></p:sp><p:sp><p:nvSpPr><p:cNvPr id="12" name="Shape 6"></p:cNvPr><p:cNvSpPr/><p:nvPr></p:nvPr></p:nvSpPr><p:spPr><a:xfrm><a:off x="0" y="798910"/><a:ext cx="9144000" cy="311944"/></a:xfrm><a:custGeom><a:avLst /><a:gdLst></a:gdLst><a:ahLst /><a:cxnLst></a:cxnLst><a:rect l="l" t="t" r="r" b="b" /><a:pathLst><a:path w="9144000" h="311944"><a:moveTo><a:pt x="0" y="0" /></a:moveTo><a:lnTo><a:pt x="9144000" y="0" /></a:lnTo><a:lnTo><a:pt x="9144000" y="311944" /></a:lnTo><a:lnTo><a:pt x="0" y="311944" /></a:lnTo><a:close /></a:path></a:pathLst></a:custGeom><a:solidFill><a:srgbClr val="FFFFFF"/></a:solidFill><a:ln></a:ln></p:spPr></p:sp><p:sp><p:nvSpPr><p:cNvPr id="13" name="Text 7"></p:cNvPr><p:cNvSpPr/><p:nvPr></p:nvPr></p:nvSpPr><p:spPr><a:xfrm><a:off x="0" y="798910"/><a:ext cx="9144000" cy="311944"/></a:xfrm><a:prstGeom prst="rect"><a:avLst></a:avLst></a:prstGeom><a:noFill/><a:ln></a:ln></p:spPr><p:txBody><a:bodyPr wrap="square" rtlCol="0" anchor="ctr"></a:bodyPr><a:lstStyle/><a:p><a:pPr indent="0" marL="0"><a:spcBef><a:spcPts val="281"/></a:spcBef><a:buNone/></a:pPr><a:endParaRPr lang="en-US" sz="900" dirty="0"/></a:p></p:txBody></p:sp><p:sp><p:nvSpPr><p:cNvPr id="14" name="Shape 8"></p:cNvPr><p:cNvSpPr/><p:nvPr></p:nvPr></p:nvSpPr><p:spPr><a:xfrm><a:off x="2009775" y="840581"/><a:ext cx="7134225" cy="228600"/></a:xfrm><a:custGeom><a:avLst /><a:gdLst></a:gdLst><a:ahLst /><a:cxnLst></a:cxnLst><a:rect l="l" t="t" r="r" b="b" /><a:pathLst><a:path w="7134225" h="228600"><a:moveTo><a:pt x="0" y="0" /></a:moveTo><a:lnTo><a:pt x="7134225" y="0" /></a:lnTo><a:lnTo><a:pt x="7134225" y="228600" /></a:lnTo><a:lnTo><a:pt x="0" y="228600" /></a:lnTo><a:close /></a:path></a:pathLst></a:custGeom><a:solidFill><a:srgbClr val="4175B5"/></a:solidFill><a:ln></a:ln></p:spPr></p:sp><p:sp><p:nvSpPr><p:cNvPr id="15" name="Text 9"></p:cNvPr><p:cNvSpPr/><p:nvPr></p:nvPr></p:nvSpPr><p:spPr><a:xfrm><a:off x="2009775" y="840581"/><a:ext cx="7134225" cy="228600"/></a:xfrm><a:prstGeom prst="rect"><a:avLst></a:avLst></a:prstGeom><a:noFill/><a:ln></a:ln></p:spPr><p:txBody><a:bodyPr wrap="square" rtlCol="0" anchor="ctr"></a:bodyPr><a:lstStyle/><a:p><a:pPr indent="0" marL="0"><a:spcBef><a:spcPts val="281"/></a:spcBef><a:buNone/></a:pPr><a:endParaRPr lang="en-US" sz="900" dirty="0"/></a:p></p:txBody></p:sp><p:sp><p:nvSpPr><p:cNvPr id="16" name="Shape 10"></p:cNvPr><p:cNvSpPr/><p:nvPr></p:nvPr></p:nvSpPr><p:spPr><a:xfrm><a:off x="0" y="840581"/><a:ext cx="1958578" cy="228600"/></a:xfrm><a:custGeom><a:avLst /><a:gdLst></a:gdLst><a:ahLst /><a:cxnLst></a:cxnLst><a:rect l="l" t="t" r="r" b="b" /><a:pathLst><a:path w="1958578" h="228600"><a:moveTo><a:pt x="0" y="0" /></a:moveTo><a:lnTo><a:pt x="1958578" y="0" /></a:lnTo><a:lnTo><a:pt x="1958578" y="228600" /></a:lnTo><a:lnTo><a:pt x="0" y="228600" /></a:lnTo><a:close /></a:path></a:pathLst></a:custGeom><a:solidFill><a:srgbClr val="FFF2CB"/></a:solidFill><a:ln></a:ln></p:spPr></p:sp><p:sp><p:nvSpPr><p:cNvPr id="17" name="Text 11"></p:cNvPr><p:cNvSpPr/><p:nvPr></p:nvPr></p:nvSpPr><p:spPr><a:xfrm><a:off x="0" y="840581"/><a:ext cx="1958578" cy="228600"/></a:xfrm><a:prstGeom prst="rect"><a:avLst></a:avLst></a:prstGeom><a:noFill/><a:ln></a:ln></p:spPr><p:txBody><a:bodyPr wrap="square" rtlCol="0" anchor="ctr"></a:bodyPr><a:lstStyle/><a:p><a:pPr indent="0" marL="0"><a:spcBef><a:spcPts val="281"/></a:spcBef><a:buNone/></a:pPr><a:endParaRPr lang="en-US" sz="900" dirty="0"/></a:p></p:txBody></p:sp><p:graphicFrame><p:nvGraphicFramePr><p:cNvPr id="8" name="Table 0"/><p:cNvGraphicFramePr><a:graphicFrameLocks noGrp="1"/></p:cNvGraphicFramePr>  <p:nvPr><p:extLst><p:ext uri="{D42A27DB-BD31-4B8C-83A1-F6EECF244321}"><p14:modId xmlns:p14="http://schemas.microsoft.com/office/powerpoint/2010/main" val="1579011935"/></p:ext></p:extLst></p:nvPr></p:nvGraphicFramePr><p:xfrm><a:off x="124984" y="1768072"/><a:ext cx="8784431" cy="4447319"/></p:xfrm><a:graphic><a:graphicData uri="http://schemas.openxmlformats.org/drawingml/2006/table"><a:tbl><a:tblPr/><a:tblGrid><a:gridCol w="777478"/><a:gridCol w="4380309"/><a:gridCol w="3626644"/></a:tblGrid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№п/п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Наименование дисциплины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Оценка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/a:tr><a:tr h="342101"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a:tc gridSpan="2"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6 семестр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a:tc hMerge="1"><a:tcPr/>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1.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2.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3.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4.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5.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6.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7.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8.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9.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10.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11.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      </a:tbl>    </a:graphicData>  </a:graphic></p:graphicFrame><p:sp><p:nvSpPr><p:cNvPr id="19" name="Shape 12"></p:cNvPr><p:cNvSpPr/><p:nvPr></p:nvPr></p:nvSpPr><p:spPr><a:xfrm><a:off x="370285" y="1285875"/><a:ext cx="3413434" cy="276999"/></a:xfrm><a:custGeom><a:avLst /><a:gdLst></a:gdLst><a:ahLst /><a:cxnLst></a:cxnLst><a:rect l="l" t="t" r="r" b="b" /><a:pathLst><a:path w="3413434" h="276999"><a:moveTo><a:pt x="0" y="0" /></a:moveTo><a:lnTo><a:pt x="3413434" y="0" /></a:lnTo><a:lnTo><a:pt x="3413434" y="276999" /></a:lnTo><a:lnTo><a:pt x="0" y="276999" /></a:lnTo><a:close /></a:path></a:pathLst></a:custGeom><a:solidFill><a:srgbClr val="000000"><a:alpha val="0"/></a:srgbClr></a:solidFill><a:ln></a:ln></p:spPr></p:sp><p:sp><p:nvSpPr><p:cNvPr id="20" name="Text 13"></p:cNvPr><p:cNvSpPr/><p:nvPr></p:nvPr></p:nvSpPr><p:spPr><a:xfrm><a:off x="370285" y="1285875"/><a:ext cx="3413434" cy="276999"/></a:xfrm><a:prstGeom prst="rect"><a:avLst></a:avLst></a:prstGeom><a:noFill/><a:ln></a:ln></p:spPr><p:txBody><a:bodyPr wrap="square" rtlCol="0" anchor="t"></a:bodyPr><a:lstStyle/><a:p><a:pPr algn="l" indent="0" marL="0"><a:spcBef><a:spcPts val="281"/></a:spcBef><a:buNone/></a:pPr><a:r><a:rPr lang="en-US" sz="1350" dirty="0"><a:solidFill><a:srgbClr val="000000"/></a:solidFill><a:latin typeface="Times New Roman" pitchFamily="34" charset="0"/><a:ea typeface="Times New Roman" pitchFamily="34" charset="-122"/><a:cs typeface="Times New Roman" pitchFamily="34" charset="-120"/></a:rPr><a:t>Оценки, полученные на экзаменах и зачетах</a:t></a:r><a:endParaRPr lang="en-US" sz="900" dirty="0"/></a:p></p:txBody></p:sp><p:pic>  <p:nvPicPr><p:cNvPr id="21" name="Image 4" descr="preencoded.png">    </p:cNvPr>    <p:cNvPicPr><a:picLocks noChangeAspect="1"/></p:cNvPicPr>    <p:nvPr></p:nvPr>  </p:nvPicPr><p:blipFill><a:blip r:embed="rId10"></a:blip>  <a:stretch><a:fillRect/></a:stretch></p:blipFill><p:spPr> <a:xfrm>  <a:off x="0" y="-20235"/>  <a:ext cx="896726" cy="896726"/> </a:xfrm> <a:prstGeom prst="rect"><a:avLst/></a:prstGeom></p:spPr></p:pic></p:spTree></p:cSld><p:clrMapOvr><a:masterClrMapping/></p:clrMapOvr></p:sld>
</file>

<file path=ppt/slides/slide8.xml><?xml version="1.0" encoding="UTF-8" standalone="yes"?>
<p:sld xmlns:a="http://schemas.openxmlformats.org/drawingml/2006/main" xmlns:r="http://schemas.openxmlformats.org/officeDocument/2006/relationships" xmlns:p="http://schemas.openxmlformats.org/presentationml/2006/main"><p:cSld name="Slide 8"><p:bg><p:bgPr><a:blipFill dpi="0" rotWithShape="1"><a:blip r:embed="rId1"><a:lum/></a:blip><a:srcRect/><a:stretch><a:fillRect/></a:stretch></a:blipFill><a:effectLst/></p:bgPr></p:bg><p:spTree><p:nvGrpSpPr><p:cNvPr id="1" name=""/><p:cNvGrpSpPr/><p:nvPr/></p:nvGrpSpPr><p:grpSpPr><a:xfrm><a:off x="0" y="0"/><a:ext cx="0" cy="0"/><a:chOff x="0" y="0"/><a:chExt cx="0" cy="0"/></a:xfrm></p:grpSpPr><p:pic>  <p:nvPicPr><p:cNvPr id="2" name="Image 0" descr="preencoded.png">    </p:cNvPr>    <p:cNvPicPr><a:picLocks noChangeAspect="1"/></p:cNvPicPr>    <p:nvPr></p:nvPr>  </p:nvPicPr><p:blipFill><a:blip r:embed="rId2"> <a:extLst>  <a:ext uri="{96DAC541-7B7A-43D3-8B79-37D633B846F1}">   <asvg:svgBlip xmlns:asvg="http://schemas.microsoft.com/office/drawing/2016/SVG/main" r:embed="rId3"/>  </a:ext> </a:extLst></a:blip>  <a:stretch><a:fillRect/></a:stretch></p:blipFill><p:spPr> <a:xfrm>  <a:off x="-9525" y="-5953"/>  <a:ext cx="9163050" cy="781051"/> </a:xfrm> <a:prstGeom prst="rect"><a:avLst/></a:prstGeom></p:spPr></p:pic><p:sp><p:nvSpPr><p:cNvPr id="3" name="Text 0"></p:cNvPr><p:cNvSpPr/><p:nvPr></p:nvPr></p:nvSpPr><p:spPr><a:xfrm><a:off x="-9525" y="-5953"/><a:ext cx="9163050" cy="781051"/></a:xfrm><a:prstGeom prst="rect"><a:avLst></a:avLst></a:prstGeom><a:noFill/><a:ln></a:ln></p:spPr><p:txBody><a:bodyPr wrap="square" rtlCol="0" anchor="t"></a:bodyPr><a:lstStyle/><a:p><a:pPr indent="0" marL="0"><a:spcBef><a:spcPts val="281"/></a:spcBef><a:buNone/></a:pPr><a:endParaRPr lang="en-US" sz="900" dirty="0"/></a:p></p:txBody></p:sp><p:pic>  <p:nvPicPr><p:cNvPr id="4" name="Image 1" descr="preencoded.png">    </p:cNvPr>    <p:cNvPicPr><a:picLocks noChangeAspect="1"/></p:cNvPicPr>    <p:nvPr></p:nvPr>  </p:nvPicPr><p:blipFill><a:blip r:embed="rId4"> <a:extLst>  <a:ext uri="{96DAC541-7B7A-43D3-8B79-37D633B846F1}">   <asvg:svgBlip xmlns:asvg="http://schemas.microsoft.com/office/drawing/2016/SVG/main" r:embed="rId5"/>  </a:ext> </a:extLst></a:blip>  <a:stretch><a:fillRect/></a:stretch></p:blipFill><p:spPr> <a:xfrm>  <a:off x="4381500" y="-5953"/>  <a:ext cx="4762500" cy="478632"/> </a:xfrm> <a:prstGeom prst="rect"><a:avLst/></a:prstGeom></p:spPr></p:pic><p:sp><p:nvSpPr><p:cNvPr id="5" name="Text 1"></p:cNvPr><p:cNvSpPr/><p:nvPr></p:nvPr></p:nvSpPr><p:spPr><a:xfrm><a:off x="4381500" y="-5953"/><a:ext cx="4762500" cy="478632"/></a:xfrm><a:prstGeom prst="rect"><a:avLst></a:avLst></a:prstGeom><a:noFill/><a:ln></a:ln></p:spPr><p:txBody><a:bodyPr wrap="square" rtlCol="0" anchor="t"></a:bodyPr><a:lstStyle/><a:p><a:pPr indent="0" marL="0"><a:spcBef><a:spcPts val="281"/></a:spcBef><a:buNone/></a:pPr><a:endParaRPr lang="en-US" sz="900" dirty="0"/></a:p></p:txBody></p:sp><p:pic>  <p:nvPicPr><p:cNvPr id="6" name="Image 2" descr="preencoded.png">    </p:cNvPr>    <p:cNvPicPr><a:picLocks noChangeAspect="1"/></p:cNvPicPr>    <p:nvPr></p:nvPr>  </p:nvPicPr><p:blipFill><a:blip r:embed="rId6"> <a:extLst>  <a:ext uri="{96DAC541-7B7A-43D3-8B79-37D633B846F1}">   <asvg:svgBlip xmlns:asvg="http://schemas.microsoft.com/office/drawing/2016/SVG/main" r:embed="rId7"/>  </a:ext> </a:extLst></a:blip>  <a:stretch><a:fillRect/></a:stretch></p:blipFill><p:spPr> <a:xfrm rot="21420000">  <a:off x="-19050" y="152400"/>  <a:ext cx="9163411" cy="485775"/> </a:xfrm> <a:prstGeom prst="rect"><a:avLst/></a:prstGeom></p:spPr></p:pic><p:sp><p:nvSpPr><p:cNvPr id="7" name="Text 2"></p:cNvPr><p:cNvSpPr/><p:nvPr></p:nvPr></p:nvSpPr><p:spPr><a:xfrm rot="21420000"><a:off x="-19050" y="152400"/><a:ext cx="9163411" cy="485775"/></a:xfrm><a:prstGeom prst="rect"><a:avLst></a:avLst></a:prstGeom><a:noFill/><a:ln></a:ln></p:spPr><p:txBody><a:bodyPr wrap="square" rtlCol="0" anchor="t"></a:bodyPr><a:lstStyle/><a:p><a:pPr indent="0" marL="0"><a:spcBef><a:spcPts val="281"/></a:spcBef><a:buNone/></a:pPr><a:endParaRPr lang="en-US" sz="900" dirty="0"/></a:p></p:txBody></p:sp><p:pic>  <p:nvPicPr><p:cNvPr id="8" name="Image 3" descr="preencoded.png">    </p:cNvPr>    <p:cNvPicPr><a:picLocks noChangeAspect="1"/></p:cNvPicPr>    <p:nvPr></p:nvPr>  </p:nvPicPr><p:blipFill><a:blip r:embed="rId8"> <a:extLst>  <a:ext uri="{96DAC541-7B7A-43D3-8B79-37D633B846F1}">   <asvg:svgBlip xmlns:asvg="http://schemas.microsoft.com/office/drawing/2016/SVG/main" r:embed="rId9"/>  </a:ext> </a:extLst></a:blip>  <a:stretch><a:fillRect/></a:stretch></p:blipFill><p:spPr> <a:xfrm rot="21420000">  <a:off x="-14314" y="207360"/>  <a:ext cx="9176174" cy="396830"/> </a:xfrm> <a:prstGeom prst="rect"><a:avLst/></a:prstGeom></p:spPr></p:pic><p:sp><p:nvSpPr><p:cNvPr id="9" name="Text 3"></p:cNvPr><p:cNvSpPr/><p:nvPr></p:nvPr></p:nvSpPr><p:spPr><a:xfrm rot="21420000"><a:off x="-14314" y="207360"/><a:ext cx="9176174" cy="396830"/></a:xfrm><a:prstGeom prst="rect"><a:avLst></a:avLst></a:prstGeom><a:noFill/><a:ln></a:ln></p:spPr><p:txBody><a:bodyPr wrap="square" rtlCol="0" anchor="t"></a:bodyPr><a:lstStyle/><a:p><a:pPr indent="0" marL="0"><a:spcBef><a:spcPts val="281"/></a:spcBef><a:buNone/></a:pPr><a:endParaRPr lang="en-US" sz="900" dirty="0"/></a:p></p:txBody></p:sp><p:sp><p:nvSpPr><p:cNvPr id="10" name="Shape 4"></p:cNvPr><p:cNvSpPr/><p:nvPr></p:nvPr></p:nvSpPr><p:spPr><a:xfrm><a:off x="1489980" y="235744"/><a:ext cx="5927344" cy="346249"/></a:xfrm><a:custGeom><a:avLst /><a:gdLst></a:gdLst><a:ahLst /><a:cxnLst></a:cxnLst><a:rect l="l" t="t" r="r" b="b" /><a:pathLst><a:path w="5927344" h="346249"><a:moveTo><a:pt x="0" y="0" /></a:moveTo><a:lnTo><a:pt x="5927344" y="0" /></a:lnTo><a:lnTo><a:pt x="5927344" y="346249" /></a:lnTo><a:lnTo><a:pt x="0" y="346249" /></a:lnTo><a:close /></a:path></a:pathLst></a:custGeom><a:solidFill><a:srgbClr val="000000"><a:alpha val="0"/></a:srgbClr></a:solidFill><a:ln></a:ln></p:spPr></p:sp><p:sp><p:nvSpPr><p:cNvPr id="11" name="Text 5"></p:cNvPr><p:cNvSpPr/><p:nvPr></p:nvPr></p:nvSpPr><p:spPr><a:xfrm><a:off x="1489980" y="235744"/><a:ext cx="5927344" cy="346249"/></a:xfrm><a:prstGeom prst="rect"><a:avLst></a:avLst></a:prstGeom><a:noFill/><a:ln></a:ln></p:spPr><p:txBody><a:bodyPr wrap="square" rtlCol="0" anchor="t"></a:bodyPr><a:lstStyle/><a:p><a:pPr algn="ctr" indent="0" marL="0"><a:spcBef><a:spcPts val="281"/></a:spcBef><a:buNone/></a:pPr><a:r><a:rPr lang="en-US" sz="1800" b="1" dirty="0"><a:solidFill><a:srgbClr val="000000"/></a:solidFill><a:latin typeface="Constantia" pitchFamily="34" charset="0"/><a:ea typeface="Constantia" pitchFamily="34" charset="-122"/><a:cs typeface="Constantia" pitchFamily="34" charset="-120"/></a:rPr><a:t> </a:t></a:r><a:pPr algn="ctr" indent="0" marL="0"><a:spcBef><a:spcPts val="281"/></a:spcBef><a:buNone/></a:pPr><a:r><a:rPr lang="en-US" sz="1800" b="1" dirty="0"><a:solidFill><a:srgbClr val="000000"/></a:solidFill><a:latin typeface="Times New Roman" pitchFamily="34" charset="0"/><a:ea typeface="Times New Roman" pitchFamily="34" charset="-122"/><a:cs typeface="Times New Roman" pitchFamily="34" charset="-120"/></a:rPr><a:t>РЕЗУЛЬТАТЫ ПРОМЕЖУТОЧНОЙ АТТЕСТАЦИИ</a:t></a:r><a:endParaRPr lang="en-US" sz="900" dirty="0"/></a:p></p:txBody></p:sp><p:sp><p:nvSpPr><p:cNvPr id="12" name="Shape 6"></p:cNvPr><p:cNvSpPr/><p:nvPr></p:nvPr></p:nvSpPr><p:spPr><a:xfrm><a:off x="0" y="798910"/><a:ext cx="9144000" cy="311944"/></a:xfrm><a:custGeom><a:avLst /><a:gdLst></a:gdLst><a:ahLst /><a:cxnLst></a:cxnLst><a:rect l="l" t="t" r="r" b="b" /><a:pathLst><a:path w="9144000" h="311944"><a:moveTo><a:pt x="0" y="0" /></a:moveTo><a:lnTo><a:pt x="9144000" y="0" /></a:lnTo><a:lnTo><a:pt x="9144000" y="311944" /></a:lnTo><a:lnTo><a:pt x="0" y="311944" /></a:lnTo><a:close /></a:path></a:pathLst></a:custGeom><a:solidFill><a:srgbClr val="FFFFFF"/></a:solidFill><a:ln></a:ln></p:spPr></p:sp><p:sp><p:nvSpPr><p:cNvPr id="13" name="Text 7"></p:cNvPr><p:cNvSpPr/><p:nvPr></p:nvPr></p:nvSpPr><p:spPr><a:xfrm><a:off x="0" y="798910"/><a:ext cx="9144000" cy="311944"/></a:xfrm><a:prstGeom prst="rect"><a:avLst></a:avLst></a:prstGeom><a:noFill/><a:ln></a:ln></p:spPr><p:txBody><a:bodyPr wrap="square" rtlCol="0" anchor="ctr"></a:bodyPr><a:lstStyle/><a:p><a:pPr indent="0" marL="0"><a:spcBef><a:spcPts val="281"/></a:spcBef><a:buNone/></a:pPr><a:endParaRPr lang="en-US" sz="900" dirty="0"/></a:p></p:txBody></p:sp><p:sp><p:nvSpPr><p:cNvPr id="14" name="Shape 8"></p:cNvPr><p:cNvSpPr/><p:nvPr></p:nvPr></p:nvSpPr><p:spPr><a:xfrm><a:off x="2009775" y="840581"/><a:ext cx="7134225" cy="228600"/></a:xfrm><a:custGeom><a:avLst /><a:gdLst></a:gdLst><a:ahLst /><a:cxnLst></a:cxnLst><a:rect l="l" t="t" r="r" b="b" /><a:pathLst><a:path w="7134225" h="228600"><a:moveTo><a:pt x="0" y="0" /></a:moveTo><a:lnTo><a:pt x="7134225" y="0" /></a:lnTo><a:lnTo><a:pt x="7134225" y="228600" /></a:lnTo><a:lnTo><a:pt x="0" y="228600" /></a:lnTo><a:close /></a:path></a:pathLst></a:custGeom><a:solidFill><a:srgbClr val="4175B5"/></a:solidFill><a:ln></a:ln></p:spPr></p:sp><p:sp><p:nvSpPr><p:cNvPr id="15" name="Text 9"></p:cNvPr><p:cNvSpPr/><p:nvPr></p:nvPr></p:nvSpPr><p:spPr><a:xfrm><a:off x="2009775" y="840581"/><a:ext cx="7134225" cy="228600"/></a:xfrm><a:prstGeom prst="rect"><a:avLst></a:avLst></a:prstGeom><a:noFill/><a:ln></a:ln></p:spPr><p:txBody><a:bodyPr wrap="square" rtlCol="0" anchor="ctr"></a:bodyPr><a:lstStyle/><a:p><a:pPr indent="0" marL="0"><a:spcBef><a:spcPts val="281"/></a:spcBef><a:buNone/></a:pPr><a:endParaRPr lang="en-US" sz="900" dirty="0"/></a:p></p:txBody></p:sp><p:sp><p:nvSpPr><p:cNvPr id="16" name="Shape 10"></p:cNvPr><p:cNvSpPr/><p:nvPr></p:nvPr></p:nvSpPr><p:spPr><a:xfrm><a:off x="0" y="840581"/><a:ext cx="1958578" cy="228600"/></a:xfrm><a:custGeom><a:avLst /><a:gdLst></a:gdLst><a:ahLst /><a:cxnLst></a:cxnLst><a:rect l="l" t="t" r="r" b="b" /><a:pathLst><a:path w="1958578" h="228600"><a:moveTo><a:pt x="0" y="0" /></a:moveTo><a:lnTo><a:pt x="1958578" y="0" /></a:lnTo><a:lnTo><a:pt x="1958578" y="228600" /></a:lnTo><a:lnTo><a:pt x="0" y="228600" /></a:lnTo><a:close /></a:path></a:pathLst></a:custGeom><a:solidFill><a:srgbClr val="FFF2CB"/></a:solidFill><a:ln></a:ln></p:spPr></p:sp><p:sp><p:nvSpPr><p:cNvPr id="17" name="Text 11"></p:cNvPr><p:cNvSpPr/><p:nvPr></p:nvPr></p:nvSpPr><p:spPr><a:xfrm><a:off x="0" y="840581"/><a:ext cx="1958578" cy="228600"/></a:xfrm><a:prstGeom prst="rect"><a:avLst></a:avLst></a:prstGeom><a:noFill/><a:ln></a:ln></p:spPr><p:txBody><a:bodyPr wrap="square" rtlCol="0" anchor="ctr"></a:bodyPr><a:lstStyle/><a:p><a:pPr indent="0" marL="0"><a:spcBef><a:spcPts val="281"/></a:spcBef><a:buNone/></a:pPr><a:endParaRPr lang="en-US" sz="900" dirty="0"/></a:p></p:txBody></p:sp><p:graphicFrame><p:nvGraphicFramePr><p:cNvPr id="9" name="Table 0"/><p:cNvGraphicFramePr><a:graphicFrameLocks noGrp="1"/></p:cNvGraphicFramePr>  <p:nvPr><p:extLst><p:ext uri="{D42A27DB-BD31-4B8C-83A1-F6EECF244321}"><p14:modId xmlns:p14="http://schemas.microsoft.com/office/powerpoint/2010/main" val="1579011935"/></p:ext></p:extLst></p:nvPr></p:nvGraphicFramePr><p:xfrm><a:off x="124984" y="1768072"/><a:ext cx="8784431" cy="4447319"/></p:xfrm><a:graphic><a:graphicData uri="http://schemas.openxmlformats.org/drawingml/2006/table"><a:tbl><a:tblPr/><a:tblGrid><a:gridCol w="777478"/><a:gridCol w="4380309"/><a:gridCol w="3626644"/></a:tblGrid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№п/п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Наименование дисциплины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Оценка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/a:tr><a:tr h="342101"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a:tc gridSpan="2"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7 семестр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a:tc hMerge="1"><a:tcPr/>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1.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2.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3.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4.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5.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6.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7.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8.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9.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10.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11.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      </a:tbl>    </a:graphicData>  </a:graphic></p:graphicFrame><p:sp><p:nvSpPr><p:cNvPr id="19" name="Shape 12"></p:cNvPr><p:cNvSpPr/><p:nvPr></p:nvPr></p:nvSpPr><p:spPr><a:xfrm><a:off x="370285" y="1285875"/><a:ext cx="3413434" cy="276999"/></a:xfrm><a:custGeom><a:avLst /><a:gdLst></a:gdLst><a:ahLst /><a:cxnLst></a:cxnLst><a:rect l="l" t="t" r="r" b="b" /><a:pathLst><a:path w="3413434" h="276999"><a:moveTo><a:pt x="0" y="0" /></a:moveTo><a:lnTo><a:pt x="3413434" y="0" /></a:lnTo><a:lnTo><a:pt x="3413434" y="276999" /></a:lnTo><a:lnTo><a:pt x="0" y="276999" /></a:lnTo><a:close /></a:path></a:pathLst></a:custGeom><a:solidFill><a:srgbClr val="000000"><a:alpha val="0"/></a:srgbClr></a:solidFill><a:ln></a:ln></p:spPr></p:sp><p:sp><p:nvSpPr><p:cNvPr id="20" name="Text 13"></p:cNvPr><p:cNvSpPr/><p:nvPr></p:nvPr></p:nvSpPr><p:spPr><a:xfrm><a:off x="370285" y="1285875"/><a:ext cx="3413434" cy="276999"/></a:xfrm><a:prstGeom prst="rect"><a:avLst></a:avLst></a:prstGeom><a:noFill/><a:ln></a:ln></p:spPr><p:txBody><a:bodyPr wrap="square" rtlCol="0" anchor="t"></a:bodyPr><a:lstStyle/><a:p><a:pPr algn="l" indent="0" marL="0"><a:spcBef><a:spcPts val="281"/></a:spcBef><a:buNone/></a:pPr><a:r><a:rPr lang="en-US" sz="1350" dirty="0"><a:solidFill><a:srgbClr val="000000"/></a:solidFill><a:latin typeface="Times New Roman" pitchFamily="34" charset="0"/><a:ea typeface="Times New Roman" pitchFamily="34" charset="-122"/><a:cs typeface="Times New Roman" pitchFamily="34" charset="-120"/></a:rPr><a:t>Оценки, полученные на экзаменах и зачетах</a:t></a:r><a:endParaRPr lang="en-US" sz="900" dirty="0"/></a:p></p:txBody></p:sp><p:pic>  <p:nvPicPr><p:cNvPr id="21" name="Image 4" descr="preencoded.png">    </p:cNvPr>    <p:cNvPicPr><a:picLocks noChangeAspect="1"/></p:cNvPicPr>    <p:nvPr></p:nvPr>  </p:nvPicPr><p:blipFill><a:blip r:embed="rId10"></a:blip>  <a:stretch><a:fillRect/></a:stretch></p:blipFill><p:spPr> <a:xfrm>  <a:off x="0" y="-20235"/>  <a:ext cx="896726" cy="896726"/> </a:xfrm> <a:prstGeom prst="rect"><a:avLst/></a:prstGeom></p:spPr></p:pic></p:spTree></p:cSld><p:clrMapOvr><a:masterClrMapping/></p:clrMapOvr></p:sld>
</file>

<file path=ppt/slides/slide9.xml><?xml version="1.0" encoding="UTF-8" standalone="yes"?>
<p:sld xmlns:a="http://schemas.openxmlformats.org/drawingml/2006/main" xmlns:r="http://schemas.openxmlformats.org/officeDocument/2006/relationships" xmlns:p="http://schemas.openxmlformats.org/presentationml/2006/main"><p:cSld name="Slide 9"><p:bg><p:bgPr><a:blipFill dpi="0" rotWithShape="1"><a:blip r:embed="rId1"><a:lum/></a:blip><a:srcRect/><a:stretch><a:fillRect/></a:stretch></a:blipFill><a:effectLst/></p:bgPr></p:bg><p:spTree><p:nvGrpSpPr><p:cNvPr id="1" name=""/><p:cNvGrpSpPr/><p:nvPr/></p:nvGrpSpPr><p:grpSpPr><a:xfrm><a:off x="0" y="0"/><a:ext cx="0" cy="0"/><a:chOff x="0" y="0"/><a:chExt cx="0" cy="0"/></a:xfrm></p:grpSpPr><p:pic>  <p:nvPicPr><p:cNvPr id="2" name="Image 0" descr="preencoded.png">    </p:cNvPr>    <p:cNvPicPr><a:picLocks noChangeAspect="1"/></p:cNvPicPr>    <p:nvPr></p:nvPr>  </p:nvPicPr><p:blipFill><a:blip r:embed="rId2"> <a:extLst>  <a:ext uri="{96DAC541-7B7A-43D3-8B79-37D633B846F1}">   <asvg:svgBlip xmlns:asvg="http://schemas.microsoft.com/office/drawing/2016/SVG/main" r:embed="rId3"/>  </a:ext> </a:extLst></a:blip>  <a:stretch><a:fillRect/></a:stretch></p:blipFill><p:spPr> <a:xfrm>  <a:off x="-9525" y="-5953"/>  <a:ext cx="9163050" cy="781051"/> </a:xfrm> <a:prstGeom prst="rect"><a:avLst/></a:prstGeom></p:spPr></p:pic><p:sp><p:nvSpPr><p:cNvPr id="3" name="Text 0"></p:cNvPr><p:cNvSpPr/><p:nvPr></p:nvPr></p:nvSpPr><p:spPr><a:xfrm><a:off x="-9525" y="-5953"/><a:ext cx="9163050" cy="781051"/></a:xfrm><a:prstGeom prst="rect"><a:avLst></a:avLst></a:prstGeom><a:noFill/><a:ln></a:ln></p:spPr><p:txBody><a:bodyPr wrap="square" rtlCol="0" anchor="t"></a:bodyPr><a:lstStyle/><a:p><a:pPr indent="0" marL="0"><a:spcBef><a:spcPts val="281"/></a:spcBef><a:buNone/></a:pPr><a:endParaRPr lang="en-US" sz="900" dirty="0"/></a:p></p:txBody></p:sp><p:pic>  <p:nvPicPr><p:cNvPr id="4" name="Image 1" descr="preencoded.png">    </p:cNvPr>    <p:cNvPicPr><a:picLocks noChangeAspect="1"/></p:cNvPicPr>    <p:nvPr></p:nvPr>  </p:nvPicPr><p:blipFill><a:blip r:embed="rId4"> <a:extLst>  <a:ext uri="{96DAC541-7B7A-43D3-8B79-37D633B846F1}">   <asvg:svgBlip xmlns:asvg="http://schemas.microsoft.com/office/drawing/2016/SVG/main" r:embed="rId5"/>  </a:ext> </a:extLst></a:blip>  <a:stretch><a:fillRect/></a:stretch></p:blipFill><p:spPr> <a:xfrm>  <a:off x="4381500" y="-5953"/>  <a:ext cx="4762500" cy="478632"/> </a:xfrm> <a:prstGeom prst="rect"><a:avLst/></a:prstGeom></p:spPr></p:pic><p:sp><p:nvSpPr><p:cNvPr id="5" name="Text 1"></p:cNvPr><p:cNvSpPr/><p:nvPr></p:nvPr></p:nvSpPr><p:spPr><a:xfrm><a:off x="4381500" y="-5953"/><a:ext cx="4762500" cy="478632"/></a:xfrm><a:prstGeom prst="rect"><a:avLst></a:avLst></a:prstGeom><a:noFill/><a:ln></a:ln></p:spPr><p:txBody><a:bodyPr wrap="square" rtlCol="0" anchor="t"></a:bodyPr><a:lstStyle/><a:p><a:pPr indent="0" marL="0"><a:spcBef><a:spcPts val="281"/></a:spcBef><a:buNone/></a:pPr><a:endParaRPr lang="en-US" sz="900" dirty="0"/></a:p></p:txBody></p:sp><p:pic>  <p:nvPicPr><p:cNvPr id="6" name="Image 2" descr="preencoded.png">    </p:cNvPr>    <p:cNvPicPr><a:picLocks noChangeAspect="1"/></p:cNvPicPr>    <p:nvPr></p:nvPr>  </p:nvPicPr><p:blipFill><a:blip r:embed="rId6"> <a:extLst>  <a:ext uri="{96DAC541-7B7A-43D3-8B79-37D633B846F1}">   <asvg:svgBlip xmlns:asvg="http://schemas.microsoft.com/office/drawing/2016/SVG/main" r:embed="rId7"/>  </a:ext> </a:extLst></a:blip>  <a:stretch><a:fillRect/></a:stretch></p:blipFill><p:spPr> <a:xfrm rot="21420000">  <a:off x="-19050" y="152400"/>  <a:ext cx="9163411" cy="485775"/> </a:xfrm> <a:prstGeom prst="rect"><a:avLst/></a:prstGeom></p:spPr></p:pic><p:sp><p:nvSpPr><p:cNvPr id="7" name="Text 2"></p:cNvPr><p:cNvSpPr/><p:nvPr></p:nvPr></p:nvSpPr><p:spPr><a:xfrm rot="21420000"><a:off x="-19050" y="152400"/><a:ext cx="9163411" cy="485775"/></a:xfrm><a:prstGeom prst="rect"><a:avLst></a:avLst></a:prstGeom><a:noFill/><a:ln></a:ln></p:spPr><p:txBody><a:bodyPr wrap="square" rtlCol="0" anchor="t"></a:bodyPr><a:lstStyle/><a:p><a:pPr indent="0" marL="0"><a:spcBef><a:spcPts val="281"/></a:spcBef><a:buNone/></a:pPr><a:endParaRPr lang="en-US" sz="900" dirty="0"/></a:p></p:txBody></p:sp><p:pic>  <p:nvPicPr><p:cNvPr id="8" name="Image 3" descr="preencoded.png">    </p:cNvPr>    <p:cNvPicPr><a:picLocks noChangeAspect="1"/></p:cNvPicPr>    <p:nvPr></p:nvPr>  </p:nvPicPr><p:blipFill><a:blip r:embed="rId8"> <a:extLst>  <a:ext uri="{96DAC541-7B7A-43D3-8B79-37D633B846F1}">   <asvg:svgBlip xmlns:asvg="http://schemas.microsoft.com/office/drawing/2016/SVG/main" r:embed="rId9"/>  </a:ext> </a:extLst></a:blip>  <a:stretch><a:fillRect/></a:stretch></p:blipFill><p:spPr> <a:xfrm rot="21420000">  <a:off x="-14314" y="207360"/>  <a:ext cx="9176174" cy="396830"/> </a:xfrm> <a:prstGeom prst="rect"><a:avLst/></a:prstGeom></p:spPr></p:pic><p:sp><p:nvSpPr><p:cNvPr id="9" name="Text 3"></p:cNvPr><p:cNvSpPr/><p:nvPr></p:nvPr></p:nvSpPr><p:spPr><a:xfrm rot="21420000"><a:off x="-14314" y="207360"/><a:ext cx="9176174" cy="396830"/></a:xfrm><a:prstGeom prst="rect"><a:avLst></a:avLst></a:prstGeom><a:noFill/><a:ln></a:ln></p:spPr><p:txBody><a:bodyPr wrap="square" rtlCol="0" anchor="t"></a:bodyPr><a:lstStyle/><a:p><a:pPr indent="0" marL="0"><a:spcBef><a:spcPts val="281"/></a:spcBef><a:buNone/></a:pPr><a:endParaRPr lang="en-US" sz="900" dirty="0"/></a:p></p:txBody></p:sp><p:sp><p:nvSpPr><p:cNvPr id="10" name="Shape 4"></p:cNvPr><p:cNvSpPr/><p:nvPr></p:nvPr></p:nvSpPr><p:spPr><a:xfrm><a:off x="1489980" y="235744"/><a:ext cx="5927344" cy="346249"/></a:xfrm><a:custGeom><a:avLst /><a:gdLst></a:gdLst><a:ahLst /><a:cxnLst></a:cxnLst><a:rect l="l" t="t" r="r" b="b" /><a:pathLst><a:path w="5927344" h="346249"><a:moveTo><a:pt x="0" y="0" /></a:moveTo><a:lnTo><a:pt x="5927344" y="0" /></a:lnTo><a:lnTo><a:pt x="5927344" y="346249" /></a:lnTo><a:lnTo><a:pt x="0" y="346249" /></a:lnTo><a:close /></a:path></a:pathLst></a:custGeom><a:solidFill><a:srgbClr val="000000"><a:alpha val="0"/></a:srgbClr></a:solidFill><a:ln></a:ln></p:spPr></p:sp><p:sp><p:nvSpPr><p:cNvPr id="11" name="Text 5"></p:cNvPr><p:cNvSpPr/><p:nvPr></p:nvPr></p:nvSpPr><p:spPr><a:xfrm><a:off x="1489980" y="235744"/><a:ext cx="5927344" cy="346249"/></a:xfrm><a:prstGeom prst="rect"><a:avLst></a:avLst></a:prstGeom><a:noFill/><a:ln></a:ln></p:spPr><p:txBody><a:bodyPr wrap="square" rtlCol="0" anchor="t"></a:bodyPr><a:lstStyle/><a:p><a:pPr algn="ctr" indent="0" marL="0"><a:spcBef><a:spcPts val="281"/></a:spcBef><a:buNone/></a:pPr><a:r><a:rPr lang="en-US" sz="1800" b="1" dirty="0"><a:solidFill><a:srgbClr val="000000"/></a:solidFill><a:latin typeface="Constantia" pitchFamily="34" charset="0"/><a:ea typeface="Constantia" pitchFamily="34" charset="-122"/><a:cs typeface="Constantia" pitchFamily="34" charset="-120"/></a:rPr><a:t> </a:t></a:r><a:pPr algn="ctr" indent="0" marL="0"><a:spcBef><a:spcPts val="281"/></a:spcBef><a:buNone/></a:pPr><a:r><a:rPr lang="en-US" sz="1800" b="1" dirty="0"><a:solidFill><a:srgbClr val="000000"/></a:solidFill><a:latin typeface="Times New Roman" pitchFamily="34" charset="0"/><a:ea typeface="Times New Roman" pitchFamily="34" charset="-122"/><a:cs typeface="Times New Roman" pitchFamily="34" charset="-120"/></a:rPr><a:t>РЕЗУЛЬТАТЫ ПРОМЕЖУТОЧНОЙ АТТЕСТАЦИИ</a:t></a:r><a:endParaRPr lang="en-US" sz="900" dirty="0"/></a:p></p:txBody></p:sp><p:sp><p:nvSpPr><p:cNvPr id="12" name="Shape 6"></p:cNvPr><p:cNvSpPr/><p:nvPr></p:nvPr></p:nvSpPr><p:spPr><a:xfrm><a:off x="0" y="798910"/><a:ext cx="9144000" cy="311944"/></a:xfrm><a:custGeom><a:avLst /><a:gdLst></a:gdLst><a:ahLst /><a:cxnLst></a:cxnLst><a:rect l="l" t="t" r="r" b="b" /><a:pathLst><a:path w="9144000" h="311944"><a:moveTo><a:pt x="0" y="0" /></a:moveTo><a:lnTo><a:pt x="9144000" y="0" /></a:lnTo><a:lnTo><a:pt x="9144000" y="311944" /></a:lnTo><a:lnTo><a:pt x="0" y="311944" /></a:lnTo><a:close /></a:path></a:pathLst></a:custGeom><a:solidFill><a:srgbClr val="FFFFFF"/></a:solidFill><a:ln></a:ln></p:spPr></p:sp><p:sp><p:nvSpPr><p:cNvPr id="13" name="Text 7"></p:cNvPr><p:cNvSpPr/><p:nvPr></p:nvPr></p:nvSpPr><p:spPr><a:xfrm><a:off x="0" y="798910"/><a:ext cx="9144000" cy="311944"/></a:xfrm><a:prstGeom prst="rect"><a:avLst></a:avLst></a:prstGeom><a:noFill/><a:ln></a:ln></p:spPr><p:txBody><a:bodyPr wrap="square" rtlCol="0" anchor="ctr"></a:bodyPr><a:lstStyle/><a:p><a:pPr indent="0" marL="0"><a:spcBef><a:spcPts val="281"/></a:spcBef><a:buNone/></a:pPr><a:endParaRPr lang="en-US" sz="900" dirty="0"/></a:p></p:txBody></p:sp><p:sp><p:nvSpPr><p:cNvPr id="14" name="Shape 8"></p:cNvPr><p:cNvSpPr/><p:nvPr></p:nvPr></p:nvSpPr><p:spPr><a:xfrm><a:off x="2009775" y="840581"/><a:ext cx="7134225" cy="228600"/></a:xfrm><a:custGeom><a:avLst /><a:gdLst></a:gdLst><a:ahLst /><a:cxnLst></a:cxnLst><a:rect l="l" t="t" r="r" b="b" /><a:pathLst><a:path w="7134225" h="228600"><a:moveTo><a:pt x="0" y="0" /></a:moveTo><a:lnTo><a:pt x="7134225" y="0" /></a:lnTo><a:lnTo><a:pt x="7134225" y="228600" /></a:lnTo><a:lnTo><a:pt x="0" y="228600" /></a:lnTo><a:close /></a:path></a:pathLst></a:custGeom><a:solidFill><a:srgbClr val="4175B5"/></a:solidFill><a:ln></a:ln></p:spPr></p:sp><p:sp><p:nvSpPr><p:cNvPr id="15" name="Text 9"></p:cNvPr><p:cNvSpPr/><p:nvPr></p:nvPr></p:nvSpPr><p:spPr><a:xfrm><a:off x="2009775" y="840581"/><a:ext cx="7134225" cy="228600"/></a:xfrm><a:prstGeom prst="rect"><a:avLst></a:avLst></a:prstGeom><a:noFill/><a:ln></a:ln></p:spPr><p:txBody><a:bodyPr wrap="square" rtlCol="0" anchor="ctr"></a:bodyPr><a:lstStyle/><a:p><a:pPr indent="0" marL="0"><a:spcBef><a:spcPts val="281"/></a:spcBef><a:buNone/></a:pPr><a:endParaRPr lang="en-US" sz="900" dirty="0"/></a:p></p:txBody></p:sp><p:sp><p:nvSpPr><p:cNvPr id="16" name="Shape 10"></p:cNvPr><p:cNvSpPr/><p:nvPr></p:nvPr></p:nvSpPr><p:spPr><a:xfrm><a:off x="0" y="840581"/><a:ext cx="1958578" cy="228600"/></a:xfrm><a:custGeom><a:avLst /><a:gdLst></a:gdLst><a:ahLst /><a:cxnLst></a:cxnLst><a:rect l="l" t="t" r="r" b="b" /><a:pathLst><a:path w="1958578" h="228600"><a:moveTo><a:pt x="0" y="0" /></a:moveTo><a:lnTo><a:pt x="1958578" y="0" /></a:lnTo><a:lnTo><a:pt x="1958578" y="228600" /></a:lnTo><a:lnTo><a:pt x="0" y="228600" /></a:lnTo><a:close /></a:path></a:pathLst></a:custGeom><a:solidFill><a:srgbClr val="FFF2CB"/></a:solidFill><a:ln></a:ln></p:spPr></p:sp><p:sp><p:nvSpPr><p:cNvPr id="17" name="Text 11"></p:cNvPr><p:cNvSpPr/><p:nvPr></p:nvPr></p:nvSpPr><p:spPr><a:xfrm><a:off x="0" y="840581"/><a:ext cx="1958578" cy="228600"/></a:xfrm><a:prstGeom prst="rect"><a:avLst></a:avLst></a:prstGeom><a:noFill/><a:ln></a:ln></p:spPr><p:txBody><a:bodyPr wrap="square" rtlCol="0" anchor="ctr"></a:bodyPr><a:lstStyle/><a:p><a:pPr indent="0" marL="0"><a:spcBef><a:spcPts val="281"/></a:spcBef><a:buNone/></a:pPr><a:endParaRPr lang="en-US" sz="900" dirty="0"/></a:p></p:txBody></p:sp><p:graphicFrame><p:nvGraphicFramePr><p:cNvPr id="10" name="Table 0"/><p:cNvGraphicFramePr><a:graphicFrameLocks noGrp="1"/></p:cNvGraphicFramePr>  <p:nvPr><p:extLst><p:ext uri="{D42A27DB-BD31-4B8C-83A1-F6EECF244321}"><p14:modId xmlns:p14="http://schemas.microsoft.com/office/powerpoint/2010/main" val="1579011935"/></p:ext></p:extLst></p:nvPr></p:nvGraphicFramePr><p:xfrm><a:off x="124984" y="1768072"/><a:ext cx="8784431" cy="4447319"/></p:xfrm><a:graphic><a:graphicData uri="http://schemas.openxmlformats.org/drawingml/2006/table"><a:tbl><a:tblPr/><a:tblGrid><a:gridCol w="777478"/><a:gridCol w="4380309"/><a:gridCol w="3626644"/></a:tblGrid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№п/п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Наименование дисциплины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Оценка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/a:tr><a:tr h="342101"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a:tc gridSpan="2"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8 семестр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8DB3E2"/></a:solidFill>  </a:tcPr> </a:tc><a:tc hMerge="1"><a:tcPr/>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1.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2.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3.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4.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5.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6.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7.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8.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9.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10.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<a:tr h="342101"><a:tc><a:txBody><a:bodyPr/><a:lstStyle/><a:p><a:pPr algn="ctr" indent="0" marL="0"><a:buNone/></a:pPr><a:r><a:rPr lang="en-US" sz="1013" u="none" dirty="0"><a:solidFill><a:srgbClr val="000000"/></a:solidFill><a:latin typeface=""Times New Roman"" pitchFamily="34" charset="0"/><a:ea typeface=""Times New Roman"" pitchFamily="34" charset="-122"/><a:cs typeface=""Times New Roman"" pitchFamily="34" charset="-120"/></a:rPr><a:t>11.</a:t></a:r><a:endParaRPr lang="en-US" sz="1013" dirty="0"><a:latin typeface=""Times New Roman"" charset="0"/><a:ea typeface=""Times New Roman"" charset="0"/><a:cs typeface=""Times New Roman"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l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a:tc><a:txBody><a:bodyPr/><a:lstStyle/><a:p><a:pPr algn="ctr" indent="0" marL="0"><a:buNone/></a:pPr><a:r><a:rPr lang="en-US" sz="1350" u="none" dirty="0"><a:solidFill><a:srgbClr val="000000"/></a:solidFill><a:latin typeface="Constantia" pitchFamily="34" charset="0"/><a:ea typeface="Constantia" pitchFamily="34" charset="-122"/><a:cs typeface="Constantia" pitchFamily="34" charset="-120"/></a:rPr><a:t> </a:t></a:r><a:endParaRPr lang="en-US" sz="1350" dirty="0"><a:latin typeface="Constantia" charset="0"/><a:ea typeface="Constantia" charset="0"/><a:cs typeface="Constantia" charset="0"/></a:endParaRPr></a:p></a:txBody><a:tcPr marL="91440" marR="91440" marT="45720" marB="45720" anchor="ctr"><a:lnL w="14288" cap="flat" cmpd="sng" algn="ctr"><a:solidFill><a:srgbClr val="4175B5"/></a:solidFill><a:prstDash val="solid"/><a:round/><a:headEnd type="none" w="med" len="med"/><a:tailEnd type="none" w="med" len="med"/></a:lnL><a:lnR w="14288" cap="flat" cmpd="sng" algn="ctr"><a:solidFill><a:srgbClr val="4175B5"/></a:solidFill><a:prstDash val="solid"/><a:round/><a:headEnd type="none" w="med" len="med"/><a:tailEnd type="none" w="med" len="med"/></a:lnR><a:lnT w="14288" cap="flat" cmpd="sng" algn="ctr"><a:solidFill><a:srgbClr val="4175B5"/></a:solidFill><a:prstDash val="solid"/><a:round/><a:headEnd type="none" w="med" len="med"/><a:tailEnd type="none" w="med" len="med"/></a:lnT><a:lnB w="14288" cap="flat" cmpd="sng" algn="ctr"><a:solidFill><a:srgbClr val="4175B5"/></a:solidFill><a:prstDash val="solid"/><a:round/><a:headEnd type="none" w="med" len="med"/><a:tailEnd type="none" w="med" len="med"/></a:lnB><a:solidFill><a:srgbClr val="EEF2FA"/></a:solidFill>  </a:tcPr> </a:tc></a:tr>      </a:tbl>    </a:graphicData>  </a:graphic></p:graphicFrame><p:sp><p:nvSpPr><p:cNvPr id="19" name="Shape 12"></p:cNvPr><p:cNvSpPr/><p:nvPr></p:nvPr></p:nvSpPr><p:spPr><a:xfrm><a:off x="370285" y="1285875"/><a:ext cx="3413434" cy="276999"/></a:xfrm><a:custGeom><a:avLst /><a:gdLst></a:gdLst><a:ahLst /><a:cxnLst></a:cxnLst><a:rect l="l" t="t" r="r" b="b" /><a:pathLst><a:path w="3413434" h="276999"><a:moveTo><a:pt x="0" y="0" /></a:moveTo><a:lnTo><a:pt x="3413434" y="0" /></a:lnTo><a:lnTo><a:pt x="3413434" y="276999" /></a:lnTo><a:lnTo><a:pt x="0" y="276999" /></a:lnTo><a:close /></a:path></a:pathLst></a:custGeom><a:solidFill><a:srgbClr val="000000"><a:alpha val="0"/></a:srgbClr></a:solidFill><a:ln></a:ln></p:spPr></p:sp><p:sp><p:nvSpPr><p:cNvPr id="20" name="Text 13"></p:cNvPr><p:cNvSpPr/><p:nvPr></p:nvPr></p:nvSpPr><p:spPr><a:xfrm><a:off x="370285" y="1285875"/><a:ext cx="3413434" cy="276999"/></a:xfrm><a:prstGeom prst="rect"><a:avLst></a:avLst></a:prstGeom><a:noFill/><a:ln></a:ln></p:spPr><p:txBody><a:bodyPr wrap="square" rtlCol="0" anchor="t"></a:bodyPr><a:lstStyle/><a:p><a:pPr algn="l" indent="0" marL="0"><a:spcBef><a:spcPts val="281"/></a:spcBef><a:buNone/></a:pPr><a:r><a:rPr lang="en-US" sz="1350" dirty="0"><a:solidFill><a:srgbClr val="000000"/></a:solidFill><a:latin typeface="Times New Roman" pitchFamily="34" charset="0"/><a:ea typeface="Times New Roman" pitchFamily="34" charset="-122"/><a:cs typeface="Times New Roman" pitchFamily="34" charset="-120"/></a:rPr><a:t>Оценки, полученные на экзаменах и зачетах</a:t></a:r><a:endParaRPr lang="en-US" sz="900" dirty="0"/></a:p></p:txBody></p:sp><p:pic>  <p:nvPicPr><p:cNvPr id="21" name="Image 4" descr="preencoded.png">    </p:cNvPr>    <p:cNvPicPr><a:picLocks noChangeAspect="1"/></p:cNvPicPr>    <p:nvPr></p:nvPr>  </p:nvPicPr><p:blipFill><a:blip r:embed="rId10"></a:blip>  <a:stretch><a:fillRect/></a:stretch></p:blipFill><p:spPr> <a:xfrm>  <a:off x="0" y="-20235"/>  <a:ext cx="896726" cy="896726"/> </a:xfrm> <a:prstGeom prst="rect"><a:avLst/></a:prstGeom></p:spPr></p:pic></p:spTree></p:cSld><p:clrMapOvr><a:masterClrMapping/></p:clrMapOvr>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9525" y="-5953"/>
            <a:ext cx="9163050" cy="78105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-9525" y="-5953"/>
            <a:ext cx="9163050" cy="78105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Bef>
                <a:spcPts val="281"/>
              </a:spcBef>
              <a:buNone/>
            </a:pPr>
            <a:endParaRPr lang="en-US" sz="900" dirty="0"/>
          </a:p>
        </p:txBody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381500" y="-5953"/>
            <a:ext cx="4762500" cy="478632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4381500" y="-5953"/>
            <a:ext cx="4762500" cy="47863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Bef>
                <a:spcPts val="281"/>
              </a:spcBef>
              <a:buNone/>
            </a:pPr>
            <a:endParaRPr lang="en-US" sz="900" dirty="0"/>
          </a:p>
        </p:txBody>
      </p:sp>
      <p:pic>
        <p:nvPicPr>
          <p:cNvPr id="6" name="Image 2" descr="preencoded.png">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21420000">
            <a:off x="-19050" y="152400"/>
            <a:ext cx="9163411" cy="485775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 rot="21420000">
            <a:off x="-19050" y="152400"/>
            <a:ext cx="9163411" cy="48577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Bef>
                <a:spcPts val="281"/>
              </a:spcBef>
              <a:buNone/>
            </a:pPr>
            <a:endParaRPr lang="en-US" sz="900" dirty="0"/>
          </a:p>
        </p:txBody>
      </p:sp>
      <p:pic>
        <p:nvPicPr>
          <p:cNvPr id="8" name="Image 3" descr="preencoded.png">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21420000">
            <a:off x="-14314" y="207360"/>
            <a:ext cx="9176174" cy="396830"/>
          </a:xfrm>
          <a:prstGeom prst="rect">
            <a:avLst/>
          </a:prstGeom>
        </p:spPr>
      </p:pic>
      <p:sp>
        <p:nvSpPr>
          <p:cNvPr id="9" name="Text 3"/>
          <p:cNvSpPr/>
          <p:nvPr/>
        </p:nvSpPr>
        <p:spPr>
          <a:xfrm rot="21420000">
            <a:off x="-14314" y="207360"/>
            <a:ext cx="9176174" cy="39683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Bef>
                <a:spcPts val="281"/>
              </a:spcBef>
              <a:buNone/>
            </a:pPr>
            <a:endParaRPr lang="en-US" sz="900" dirty="0"/>
          </a:p>
        </p:txBody>
      </p:sp>
      <p:sp>
        <p:nvSpPr>
          <p:cNvPr id="10" name="Shape 4"/>
          <p:cNvSpPr/>
          <p:nvPr/>
        </p:nvSpPr>
        <p:spPr>
          <a:xfrm>
            <a:off x="89502" y="195486"/>
            <a:ext cx="8848725" cy="870347"/>
          </a:xfrm>
          <a:custGeom>
            <a:avLst/>
            <a:gdLst/>
            <a:ahLst/>
            <a:cxnLst/>
            <a:rect l="l" t="t" r="r" b="b"/>
            <a:pathLst>
              <a:path w="8848725" h="870347">
                <a:moveTo>
                  <a:pt x="0" y="0"/>
                </a:moveTo>
                <a:lnTo>
                  <a:pt x="8848725" y="0"/>
                </a:lnTo>
                <a:lnTo>
                  <a:pt x="8848725" y="870347"/>
                </a:lnTo>
                <a:lnTo>
                  <a:pt x="0" y="870347"/>
                </a:lnTo>
                <a:close/>
              </a:path>
            </a:pathLst>
          </a:custGeom>
          <a:solidFill>
            <a:srgbClr val="FFF2CB"/>
          </a:solidFill>
          <a:ln/>
        </p:spPr>
      </p:sp>
      <p:sp>
        <p:nvSpPr>
          <p:cNvPr id="11" name="Text 5"/>
          <p:cNvSpPr/>
          <p:nvPr/>
        </p:nvSpPr>
        <p:spPr>
          <a:xfrm>
            <a:off x="89502" y="195486"/>
            <a:ext cx="8848725" cy="870347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spcBef>
                <a:spcPts val="281"/>
              </a:spcBef>
              <a:buNone/>
            </a:pPr>
            <a:r>
              <a:rPr lang="en-US" sz="1350" dirty="0">
                <a:solidFill>
                  <a:srgbClr val="000000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Участие в общественной и научной жизни университета</a:t>
            </a:r>
            <a:endParaRPr lang="en-US" sz="900" dirty="0"/>
          </a:p>
        </p:txBody>
      </p:sp>
      <p:sp>
        <p:nvSpPr>
          <p:cNvPr id="12" name="Shape 6"/>
          <p:cNvSpPr/>
          <p:nvPr/>
        </p:nvSpPr>
        <p:spPr>
          <a:xfrm>
            <a:off x="89502" y="1329612"/>
            <a:ext cx="8848725" cy="552450"/>
          </a:xfrm>
          <a:custGeom>
            <a:avLst/>
            <a:gdLst/>
            <a:ahLst/>
            <a:cxnLst/>
            <a:rect l="l" t="t" r="r" b="b"/>
            <a:pathLst>
              <a:path w="8848725" h="552450">
                <a:moveTo>
                  <a:pt x="0" y="0"/>
                </a:moveTo>
                <a:lnTo>
                  <a:pt x="8848725" y="0"/>
                </a:lnTo>
                <a:lnTo>
                  <a:pt x="8848725" y="552450"/>
                </a:lnTo>
                <a:lnTo>
                  <a:pt x="0" y="552450"/>
                </a:lnTo>
                <a:close/>
              </a:path>
            </a:pathLst>
          </a:custGeom>
          <a:solidFill>
            <a:srgbClr val="FFF2CB"/>
          </a:solidFill>
          <a:ln/>
        </p:spPr>
      </p:sp>
      <p:sp>
        <p:nvSpPr>
          <p:cNvPr id="13" name="Text 7"/>
          <p:cNvSpPr/>
          <p:nvPr/>
        </p:nvSpPr>
        <p:spPr>
          <a:xfrm>
            <a:off x="89502" y="1329612"/>
            <a:ext cx="8848725" cy="55245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Bef>
                <a:spcPts val="281"/>
              </a:spcBef>
              <a:buNone/>
            </a:pPr>
            <a:endParaRPr lang="en-US" sz="900" dirty="0"/>
          </a:p>
        </p:txBody>
      </p:sp>
      <p:sp>
        <p:nvSpPr>
          <p:cNvPr id="14" name="Shape 8"/>
          <p:cNvSpPr/>
          <p:nvPr/>
        </p:nvSpPr>
        <p:spPr>
          <a:xfrm>
            <a:off x="89502" y="2081212"/>
            <a:ext cx="8848725" cy="552450"/>
          </a:xfrm>
          <a:custGeom>
            <a:avLst/>
            <a:gdLst/>
            <a:ahLst/>
            <a:cxnLst/>
            <a:rect l="l" t="t" r="r" b="b"/>
            <a:pathLst>
              <a:path w="8848725" h="552450">
                <a:moveTo>
                  <a:pt x="0" y="0"/>
                </a:moveTo>
                <a:lnTo>
                  <a:pt x="8848725" y="0"/>
                </a:lnTo>
                <a:lnTo>
                  <a:pt x="8848725" y="552450"/>
                </a:lnTo>
                <a:lnTo>
                  <a:pt x="0" y="552450"/>
                </a:lnTo>
                <a:close/>
              </a:path>
            </a:pathLst>
          </a:custGeom>
          <a:solidFill>
            <a:srgbClr val="FFF2CB"/>
          </a:solidFill>
          <a:ln/>
        </p:spPr>
      </p:sp>
      <p:sp>
        <p:nvSpPr>
          <p:cNvPr id="15" name="Text 9"/>
          <p:cNvSpPr/>
          <p:nvPr/>
        </p:nvSpPr>
        <p:spPr>
          <a:xfrm>
            <a:off x="89502" y="2081212"/>
            <a:ext cx="8848725" cy="55245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Bef>
                <a:spcPts val="281"/>
              </a:spcBef>
              <a:buNone/>
            </a:pPr>
            <a:endParaRPr lang="en-US" sz="900" dirty="0"/>
          </a:p>
        </p:txBody>
      </p:sp>
      <p:sp>
        <p:nvSpPr>
          <p:cNvPr id="16" name="Shape 10"/>
          <p:cNvSpPr/>
          <p:nvPr/>
        </p:nvSpPr>
        <p:spPr>
          <a:xfrm>
            <a:off x="89502" y="2781530"/>
            <a:ext cx="8848725" cy="552450"/>
          </a:xfrm>
          <a:custGeom>
            <a:avLst/>
            <a:gdLst/>
            <a:ahLst/>
            <a:cxnLst/>
            <a:rect l="l" t="t" r="r" b="b"/>
            <a:pathLst>
              <a:path w="8848725" h="552450">
                <a:moveTo>
                  <a:pt x="0" y="0"/>
                </a:moveTo>
                <a:lnTo>
                  <a:pt x="8848725" y="0"/>
                </a:lnTo>
                <a:lnTo>
                  <a:pt x="8848725" y="552450"/>
                </a:lnTo>
                <a:lnTo>
                  <a:pt x="0" y="552450"/>
                </a:lnTo>
                <a:close/>
              </a:path>
            </a:pathLst>
          </a:custGeom>
          <a:solidFill>
            <a:srgbClr val="FFF2CB"/>
          </a:solidFill>
          <a:ln/>
        </p:spPr>
      </p:sp>
      <p:sp>
        <p:nvSpPr>
          <p:cNvPr id="17" name="Text 11"/>
          <p:cNvSpPr/>
          <p:nvPr/>
        </p:nvSpPr>
        <p:spPr>
          <a:xfrm>
            <a:off x="89502" y="2781530"/>
            <a:ext cx="8848725" cy="55245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Bef>
                <a:spcPts val="281"/>
              </a:spcBef>
              <a:buNone/>
            </a:pPr>
            <a:endParaRPr lang="en-US" sz="900" dirty="0"/>
          </a:p>
        </p:txBody>
      </p:sp>
      <p:sp>
        <p:nvSpPr>
          <p:cNvPr id="18" name="Shape 12"/>
          <p:cNvSpPr/>
          <p:nvPr/>
        </p:nvSpPr>
        <p:spPr>
          <a:xfrm>
            <a:off x="89502" y="4265020"/>
            <a:ext cx="8848725" cy="552450"/>
          </a:xfrm>
          <a:custGeom>
            <a:avLst/>
            <a:gdLst/>
            <a:ahLst/>
            <a:cxnLst/>
            <a:rect l="l" t="t" r="r" b="b"/>
            <a:pathLst>
              <a:path w="8848725" h="552450">
                <a:moveTo>
                  <a:pt x="0" y="0"/>
                </a:moveTo>
                <a:lnTo>
                  <a:pt x="8848725" y="0"/>
                </a:lnTo>
                <a:lnTo>
                  <a:pt x="8848725" y="552450"/>
                </a:lnTo>
                <a:lnTo>
                  <a:pt x="0" y="552450"/>
                </a:lnTo>
                <a:close/>
              </a:path>
            </a:pathLst>
          </a:custGeom>
          <a:solidFill>
            <a:srgbClr val="FFF2CB"/>
          </a:solidFill>
          <a:ln/>
        </p:spPr>
      </p:sp>
      <p:sp>
        <p:nvSpPr>
          <p:cNvPr id="19" name="Text 13"/>
          <p:cNvSpPr/>
          <p:nvPr/>
        </p:nvSpPr>
        <p:spPr>
          <a:xfrm>
            <a:off x="89502" y="4265020"/>
            <a:ext cx="8848725" cy="55245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Bef>
                <a:spcPts val="281"/>
              </a:spcBef>
              <a:buNone/>
            </a:pPr>
            <a:endParaRPr lang="en-US" sz="900" dirty="0"/>
          </a:p>
        </p:txBody>
      </p:sp>
      <p:sp>
        <p:nvSpPr>
          <p:cNvPr id="20" name="Shape 14"/>
          <p:cNvSpPr/>
          <p:nvPr/>
        </p:nvSpPr>
        <p:spPr>
          <a:xfrm>
            <a:off x="89502" y="3556351"/>
            <a:ext cx="8848725" cy="552450"/>
          </a:xfrm>
          <a:custGeom>
            <a:avLst/>
            <a:gdLst/>
            <a:ahLst/>
            <a:cxnLst/>
            <a:rect l="l" t="t" r="r" b="b"/>
            <a:pathLst>
              <a:path w="8848725" h="552450">
                <a:moveTo>
                  <a:pt x="0" y="0"/>
                </a:moveTo>
                <a:lnTo>
                  <a:pt x="8848725" y="0"/>
                </a:lnTo>
                <a:lnTo>
                  <a:pt x="8848725" y="552450"/>
                </a:lnTo>
                <a:lnTo>
                  <a:pt x="0" y="552450"/>
                </a:lnTo>
                <a:close/>
              </a:path>
            </a:pathLst>
          </a:custGeom>
          <a:solidFill>
            <a:srgbClr val="FFF2CB"/>
          </a:solidFill>
          <a:ln/>
        </p:spPr>
      </p:sp>
      <p:sp>
        <p:nvSpPr>
          <p:cNvPr id="21" name="Text 15"/>
          <p:cNvSpPr/>
          <p:nvPr/>
        </p:nvSpPr>
        <p:spPr>
          <a:xfrm>
            <a:off x="89502" y="3556351"/>
            <a:ext cx="8848725" cy="55245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Bef>
                <a:spcPts val="281"/>
              </a:spcBef>
              <a:buNone/>
            </a:pPr>
            <a:endParaRPr lang="en-US" sz="900" dirty="0"/>
          </a:p>
        </p:txBody>
      </p:sp>
      <p:pic>
        <p:nvPicPr>
          <p:cNvPr id="22" name="Image 4" descr="preencoded.png">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6447" y="220417"/>
            <a:ext cx="896726" cy="896726"/>
          </a:xfrm>
          <a:prstGeom prst="rect">
            <a:avLst/>
          </a:prstGeom>
        </p:spPr>
      </p:pic>
      <p:sp>
        <p:nvSpPr>
          <p:cNvPr id="23" name="Text 16"/>
          <p:cNvSpPr/>
          <p:nvPr/>
        </p:nvSpPr>
        <p:spPr>
          <a:xfrm>
            <a:off x="160711" y="1351968"/>
            <a:ext cx="4644516" cy="500063"/>
          </a:xfrm>
          <a:prstGeom prst="rect">
            <a:avLst/>
          </a:prstGeom>
          <a:noFill/>
          <a:ln/>
        </p:spPr>
        <p:txBody>
          <a:bodyPr wrap="square" lIns="71438" tIns="71438" rIns="71438" bIns="71438" rtlCol="0" anchor="t">
            <a:spAutoFit/>
          </a:bodyPr>
          <a:lstStyle/>
          <a:p>
            <a:pPr algn="l" indent="0" marL="0">
              <a:lnSpc>
                <a:spcPct val="80000"/>
              </a:lnSpc>
              <a:spcBef>
                <a:spcPts val="281"/>
              </a:spcBef>
              <a:buNone/>
            </a:pPr>
            <a:r>
              <a:rPr lang="en-US" sz="1350" dirty="0">
                <a:solidFill>
                  <a:srgbClr val="333333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Участие во всероссийской образовательной акции по информационным технологиям «ИТ-диктант»</a:t>
            </a:r>
            <a:endParaRPr lang="en-US" sz="900" dirty="0"/>
          </a:p>
        </p:txBody>
      </p:sp>
      <p:sp>
        <p:nvSpPr>
          <p:cNvPr id="24" name="Text 17"/>
          <p:cNvSpPr/>
          <p:nvPr/>
        </p:nvSpPr>
        <p:spPr>
          <a:xfrm>
            <a:off x="146447" y="2170811"/>
            <a:ext cx="4644516" cy="321469"/>
          </a:xfrm>
          <a:prstGeom prst="rect">
            <a:avLst/>
          </a:prstGeom>
          <a:noFill/>
          <a:ln/>
        </p:spPr>
        <p:txBody>
          <a:bodyPr wrap="square" lIns="71438" tIns="71438" rIns="71438" bIns="71438" rtlCol="0" anchor="t">
            <a:spAutoFit/>
          </a:bodyPr>
          <a:lstStyle/>
          <a:p>
            <a:pPr algn="l" indent="0" marL="0">
              <a:lnSpc>
                <a:spcPct val="80000"/>
              </a:lnSpc>
              <a:spcBef>
                <a:spcPts val="281"/>
              </a:spcBef>
              <a:buNone/>
            </a:pPr>
            <a:r>
              <a:rPr lang="en-US" sz="1350" dirty="0">
                <a:solidFill>
                  <a:srgbClr val="333333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 </a:t>
            </a:r>
            <a:endParaRPr lang="en-US" sz="9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2026-10-06T14:32:04Z</dcterms:created>
  <dcterms:modified xsi:type="dcterms:W3CDTF">2026-10-06T14:32:04Z</dcterms:modified>
</cp:coreProperties>
</file>