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Мансур </a:t>
            </a:r>
            <a:r>
              <a:rPr lang="ru-RU" sz="28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911414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Инфокоммуникационные технологии 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</TotalTime>
  <Words>401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Tehno.95</cp:lastModifiedBy>
  <cp:revision>80</cp:revision>
  <dcterms:created xsi:type="dcterms:W3CDTF">2017-02-20T01:33:13Z</dcterms:created>
  <dcterms:modified xsi:type="dcterms:W3CDTF">2026-10-06T15:00:11Z</dcterms:modified>
  <dc:identifier/>
  <dc:language/>
  <cp:version/>
</cp:coreProperties>
</file>