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2017" autoAdjust="0"/>
    <p:restoredTop sz="94660"/>
  </p:normalViewPr>
  <p:slideViewPr>
    <p:cSldViewPr>
      <p:cViewPr varScale="1">
        <p:scale>
          <a:sx n="107" d="100"/>
          <a:sy n="107" d="100"/>
        </p:scale>
        <p:origin x="92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03.10.2026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03.10.2026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03.10.2026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03.10.2026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03.10.2026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03.10.2026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03.10.2026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03.10.2026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03.10.2026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03.10.2026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03.10.2026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03.10.2026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3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султанов 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altLang="ru-RU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24337" cy="11582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11.03.02.  «Инфокоммуникационные</a:t>
            </a:r>
            <a:endParaRPr altLang="en-US" lang="zh-CN"/>
          </a:p>
          <a:p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  <a:endParaRPr altLang="en-US" lang="zh-CN"/>
          </a:p>
          <a:p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  <a:endParaRPr altLang="en-US" lang="zh-CN"/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14281" y="1802624"/>
            <a:ext cx="6192688" cy="64633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Login</cp:lastModifiedBy>
  <dcterms:created xsi:type="dcterms:W3CDTF">2017-02-19T13:33:13Z</dcterms:created>
  <dcterms:modified xsi:type="dcterms:W3CDTF">2026-10-04T15:55:04Z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c10ddcd0ac524e9a88a99f413f708c6b_23</vt:lpwstr>
  </property>
</Properties>
</file>