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3"/>
    <p:sldId id="259" r:id="rId4"/>
    <p:sldId id="260" r:id="rId5"/>
    <p:sldId id="269" r:id="rId6"/>
    <p:sldId id="271" r:id="rId7"/>
    <p:sldId id="272" r:id="rId8"/>
    <p:sldId id="273" r:id="rId9"/>
    <p:sldId id="274" r:id="rId10"/>
    <p:sldId id="275" r:id="rId11"/>
    <p:sldId id="270" r:id="rId12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5pPr>
    <a:lvl6pPr marL="22860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6pPr>
    <a:lvl7pPr marL="27432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7pPr>
    <a:lvl8pPr marL="32004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8pPr>
    <a:lvl9pPr marL="3657600" algn="l" defTabSz="914400">
      <a:defRPr>
        <a:solidFill>
          <a:schemeClr val="tx1"/>
        </a:solidFill>
        <a:latin typeface="Arial" panose="020B0604020202020204"/>
        <a:ea typeface="+mn-ea"/>
        <a:cs typeface="Arial" panose="020B0604020202020204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9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 showGuides="1">
      <p:cViewPr varScale="1">
        <p:scale>
          <a:sx n="107" d="100"/>
          <a:sy n="107" d="100"/>
        </p:scale>
        <p:origin x="924" y="138"/>
      </p:cViewPr>
      <p:guideLst>
        <p:guide orient="horz" pos="219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PhAnim="0" userDrawn="1">
  <p:cSld name="Титульный слайд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PhAnim="0" userDrawn="1">
  <p:cSld name="Заголовок раздела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PhAnim="0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PhAnim="0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PhAnim="0" showMasterSp="0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PhAnim="0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PhAnim="0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/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>
              <a:defRPr/>
            </a:pPr>
            <a:r>
              <a:rPr lang="ru-RU"/>
              <a:t>Образец текста</a:t>
            </a:r>
            <a:endParaRPr lang="ru-RU"/>
          </a:p>
          <a:p>
            <a:pPr lvl="1">
              <a:defRPr/>
            </a:pPr>
            <a:r>
              <a:rPr lang="ru-RU"/>
              <a:t>Второй уровень</a:t>
            </a:r>
            <a:endParaRPr lang="ru-RU"/>
          </a:p>
          <a:p>
            <a:pPr lvl="2">
              <a:defRPr/>
            </a:pPr>
            <a:r>
              <a:rPr lang="ru-RU"/>
              <a:t>Третий уровень</a:t>
            </a:r>
            <a:endParaRPr lang="ru-RU"/>
          </a:p>
          <a:p>
            <a:pPr lvl="3">
              <a:defRPr/>
            </a:pPr>
            <a:r>
              <a:rPr lang="ru-RU"/>
              <a:t>Четвертый уровень</a:t>
            </a:r>
            <a:endParaRPr lang="ru-RU"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 panose="020B0604020202020204"/>
                <a:cs typeface="Arial" panose="020B0604020202020204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panose="020B0604020202020204"/>
                <a:cs typeface="Arial" panose="020B0604020202020204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 panose="020F0502020204030204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 panose="05020102010507070707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 panose="05020102010507070707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 panose="05020102010507070707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 panose="05020102010507070707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>
        <a:spcBef>
          <a:spcPts val="0"/>
        </a:spcBef>
        <a:buClr>
          <a:schemeClr val="accent5"/>
        </a:buClr>
        <a:buSzPct val="80000"/>
        <a:buFont typeface="Wingdings 2" panose="05020102010507070707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 panose="05020102010507070707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/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/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 panose="02020603050405020304"/>
                <a:cs typeface="Times New Roman" panose="02020603050405020304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190"/>
            <a:ext cx="9246235" cy="972185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Арсанукаев Зураб Зубайраевич</a:t>
            </a:r>
            <a:endParaRPr lang="ru-RU" alt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358005"/>
            <a:ext cx="7464425" cy="44069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2924175" y="4714875"/>
            <a:ext cx="9257665" cy="16033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Направление подготовки: 11.03.02. «Инфокоммуникационные технологии и системы связи»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Профиль: 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семестр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России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Обучение служением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российской государственности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 panose="020B0604020202020204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cPr/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Arial" panose="020B0604020202020204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4"/>
          <p:cNvSpPr/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 panose="020B0604020202020204"/>
                <a:cs typeface="Arial" panose="020B0604020202020204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1844</Words>
  <Application>WPS Presentation</Application>
  <PresentationFormat>Широкоэкранный</PresentationFormat>
  <Paragraphs>333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2" baseType="lpstr">
      <vt:lpstr>Arial</vt:lpstr>
      <vt:lpstr>SimSun</vt:lpstr>
      <vt:lpstr>Wingdings</vt:lpstr>
      <vt:lpstr>Arial</vt:lpstr>
      <vt:lpstr>Calibri</vt:lpstr>
      <vt:lpstr>Wingdings 2</vt:lpstr>
      <vt:lpstr>Times New Roman</vt:lpstr>
      <vt:lpstr>Times New Roman</vt:lpstr>
      <vt:lpstr>Constantia</vt:lpstr>
      <vt:lpstr>Microsoft YaHei</vt:lpstr>
      <vt:lpstr>Arial Unicode MS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х</cp:lastModifiedBy>
  <cp:revision>82</cp:revision>
  <dcterms:created xsi:type="dcterms:W3CDTF">2017-02-20T01:33:00Z</dcterms:created>
  <dcterms:modified xsi:type="dcterms:W3CDTF">2026-10-06T14:38:10Z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1033-12.1.0.28485</vt:lpwstr>
  </property>
  <property fmtid="{D5CDD505-2E9C-101B-9397-08002B2CF9AE}" pid="3" name="ICV">
    <vt:lpwstr>47E5581D14FB403B80DCC4F68E03349D_12</vt:lpwstr>
  </property>
</Properties>
</file>