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9" d="100"/>
          <a:sy n="69" d="100"/>
        </p:scale>
        <p:origin x="88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вс 04.10.26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Цакаев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Муслим </a:t>
            </a:r>
            <a:r>
              <a:rPr lang="ru-RU" sz="280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Имранович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377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Пользователь</cp:lastModifiedBy>
  <cp:revision>112</cp:revision>
  <dcterms:created xsi:type="dcterms:W3CDTF">2017-02-20T01:33:13Z</dcterms:created>
  <dcterms:modified xsi:type="dcterms:W3CDTF">2026-10-04T09:13:36Z</dcterms:modified>
  <dc:identifier/>
  <dc:language/>
  <cp:version/>
</cp:coreProperties>
</file>