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9d7c84bd018549178ea002e784c9ba55</vt:lpwstr>
  </property>
</Properties>
</file>