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60" r:id="rId1"/>
  </p:sldMasterIdLst>
  <p:notesMasterIdLst>
    <p:notesMasterId r:id="rId2"/>
  </p:notesMasterIdLst>
  <p:sldIdLst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Умалт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Лемиевич 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f64a0dff574949ef8da763dcdb37a3fd</vt:lpwstr>
  </property>
</Properties>
</file>