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e80844c5ef8f4a8aaba742c40391c945</vt:lpwstr>
  </property>
</Properties>
</file>