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19c9b3f15cf640659ff80f923c8922c0</vt:lpwstr>
  </property>
</Properties>
</file>