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28e317db7e3c4a678a83c63f8fa95083</vt:lpwstr>
  </property>
</Properties>
</file>