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s/comment1.xml" ContentType="application/vnd.openxmlformats-officedocument.presentationml.comment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2017" autoAdjust="0"/>
    <p:restoredTop sz="94660"/>
  </p:normalViewPr>
  <p:slideViewPr>
    <p:cSldViewPr>
      <p:cViewPr varScale="1">
        <p:scale>
          <a:sx n="65" d="100"/>
          <a:sy n="65" d="100"/>
        </p:scale>
        <p:origin x="9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commentAuthors" Target="commentAuthors.xml"/><Relationship Id="rId17" Type="http://schemas.openxmlformats.org/officeDocument/2006/relationships/theme" Target="theme/theme1.xml"/></Relationships>
</file>

<file path=ppt/comments/comment1.xml><?xml version="1.0" encoding="utf-8"?>
<p:cmLst xmlns:p="http://schemas.openxmlformats.org/presentationml/2006/main" xmlns:r="http://schemas.openxmlformats.org/officeDocument/2006/relationships" xmlns:a="http://schemas.openxmlformats.org/drawingml/2006/main">
  <p:cm authorId="1" dt="2022-04-13T13:55:00.489" idx="2">
    <p:pos x="7507" y="1117"/>
    <p:text/>
  </p:cm>
</p:cmLst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30.09.2026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30.09.2026</a:t>
            </a:fld>
            <a:endParaRPr lang="ru-RU"/>
          </a:p>
        </p:txBody>
      </p:sp>
      <p:sp>
        <p:nvSpPr>
          <p:cNvPr id="10486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7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8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9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30.09.2026</a:t>
            </a:fld>
            <a:endParaRPr lang="ru-RU"/>
          </a:p>
        </p:txBody>
      </p:sp>
      <p:sp>
        <p:nvSpPr>
          <p:cNvPr id="1048680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30.09.2026</a:t>
            </a:fld>
            <a:endParaRPr lang="ru-RU"/>
          </a:p>
        </p:txBody>
      </p:sp>
      <p:sp>
        <p:nvSpPr>
          <p:cNvPr id="10486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9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0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1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2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30.09.2026</a:t>
            </a:fld>
            <a:endParaRPr lang="ru-RU"/>
          </a:p>
        </p:txBody>
      </p:sp>
      <p:sp>
        <p:nvSpPr>
          <p:cNvPr id="104869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9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4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30.09.2026</a:t>
            </a:fld>
            <a:endParaRPr lang="ru-RU"/>
          </a:p>
        </p:txBody>
      </p:sp>
      <p:sp>
        <p:nvSpPr>
          <p:cNvPr id="104865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30.09.2026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6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97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8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30.09.2026</a:t>
            </a:fld>
            <a:endParaRPr lang="ru-RU"/>
          </a:p>
        </p:txBody>
      </p:sp>
      <p:sp>
        <p:nvSpPr>
          <p:cNvPr id="10487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2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3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4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5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6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67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8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669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30.09.2026</a:t>
            </a:fld>
            <a:endParaRPr lang="ru-RU"/>
          </a:p>
        </p:txBody>
      </p:sp>
      <p:sp>
        <p:nvSpPr>
          <p:cNvPr id="1048670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7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30.09.2026</a:t>
            </a:fld>
            <a:endParaRPr lang="ru-RU"/>
          </a:p>
        </p:txBody>
      </p:sp>
      <p:sp>
        <p:nvSpPr>
          <p:cNvPr id="104867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3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30.09.2026</a:t>
            </a:fld>
            <a:endParaRPr lang="ru-RU"/>
          </a:p>
        </p:txBody>
      </p:sp>
      <p:sp>
        <p:nvSpPr>
          <p:cNvPr id="104865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30.09.2026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8908" TargetMode="External"/><Relationship Id="rId2" Type="http://schemas.openxmlformats.org/officeDocument/2006/relationships/hyperlink" Target="https://www.chesu.ru/course?p=25211" TargetMode="External"/><Relationship Id="rId3" Type="http://schemas.openxmlformats.org/officeDocument/2006/relationships/hyperlink" Target="https://www.chesu.ru/course?p=4815" TargetMode="External"/><Relationship Id="rId4" Type="http://schemas.openxmlformats.org/officeDocument/2006/relationships/hyperlink" Target="https://www.chesu.ru/course?p=35698" TargetMode="External"/><Relationship Id="rId5" Type="http://schemas.openxmlformats.org/officeDocument/2006/relationships/hyperlink" Target="https://www.chesu.ru/course?p=32957" TargetMode="External"/><Relationship Id="rId6" Type="http://schemas.openxmlformats.org/officeDocument/2006/relationships/hyperlink" Target="https://www.chesu.ru/course?p=41693" TargetMode="External"/><Relationship Id="rId7" Type="http://schemas.openxmlformats.org/officeDocument/2006/relationships/hyperlink" Target="https://www.chesu.ru/course?p=28888" TargetMode="External"/><Relationship Id="rId8" Type="http://schemas.openxmlformats.org/officeDocument/2006/relationships/hyperlink" Target="https://www.chesu.ru/course?p=35421" TargetMode="External"/><Relationship Id="rId9" Type="http://schemas.openxmlformats.org/officeDocument/2006/relationships/hyperlink" Target="https://www.chesu.ru/course?p=39676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4" TargetMode="External"/><Relationship Id="rId2" Type="http://schemas.openxmlformats.org/officeDocument/2006/relationships/hyperlink" Target="https://www.chesu.ru/course?p=23940" TargetMode="External"/><Relationship Id="rId3" Type="http://schemas.openxmlformats.org/officeDocument/2006/relationships/hyperlink" Target="https://www.chesu.ru/course?p=27557" TargetMode="External"/><Relationship Id="rId4" Type="http://schemas.openxmlformats.org/officeDocument/2006/relationships/hyperlink" Target="https://www.chesu.ru/course?p=38613" TargetMode="External"/><Relationship Id="rId5" Type="http://schemas.openxmlformats.org/officeDocument/2006/relationships/hyperlink" Target="https://www.chesu.ru/course?p=30162" TargetMode="External"/><Relationship Id="rId6" Type="http://schemas.openxmlformats.org/officeDocument/2006/relationships/hyperlink" Target="https://www.chesu.ru/course?p=23941" TargetMode="External"/><Relationship Id="rId7" Type="http://schemas.openxmlformats.org/officeDocument/2006/relationships/hyperlink" Target="https://www.chesu.ru/course?p=38612" TargetMode="External"/><Relationship Id="rId8" Type="http://schemas.openxmlformats.org/officeDocument/2006/relationships/hyperlink" Target="https://www.chesu.ru/course?p=30160" TargetMode="External"/><Relationship Id="rId9" Type="http://schemas.openxmlformats.org/officeDocument/2006/relationships/hyperlink" Target="https://www.chesu.ru/course?p=40609" TargetMode="External"/><Relationship Id="rId10" Type="http://schemas.openxmlformats.org/officeDocument/2006/relationships/image" Target="../media/image6.png"/><Relationship Id="rId1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3003" TargetMode="External"/><Relationship Id="rId2" Type="http://schemas.openxmlformats.org/officeDocument/2006/relationships/hyperlink" Target="https://www.chesu.ru/course?p=4951" TargetMode="External"/><Relationship Id="rId3" Type="http://schemas.openxmlformats.org/officeDocument/2006/relationships/hyperlink" Target="https://www.chesu.ru/course?p=39679" TargetMode="External"/><Relationship Id="rId4" Type="http://schemas.openxmlformats.org/officeDocument/2006/relationships/hyperlink" Target="https://www.chesu.ru/course?p=39736" TargetMode="External"/><Relationship Id="rId5" Type="http://schemas.openxmlformats.org/officeDocument/2006/relationships/hyperlink" Target="https://www.chesu.ru/course?p=25365" TargetMode="External"/><Relationship Id="rId6" Type="http://schemas.openxmlformats.org/officeDocument/2006/relationships/hyperlink" Target="https://www.chesu.ru/course?p=41694" TargetMode="External"/><Relationship Id="rId7" Type="http://schemas.openxmlformats.org/officeDocument/2006/relationships/hyperlink" Target="https://www.chesu.ru/course?p=29107" TargetMode="External"/><Relationship Id="rId8" Type="http://schemas.openxmlformats.org/officeDocument/2006/relationships/hyperlink" Target="https://www.chesu.ru/course?p=33005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7" TargetMode="External"/><Relationship Id="rId2" Type="http://schemas.openxmlformats.org/officeDocument/2006/relationships/hyperlink" Target="https://www.chesu.ru/course?p=4957" TargetMode="External"/><Relationship Id="rId3" Type="http://schemas.openxmlformats.org/officeDocument/2006/relationships/hyperlink" Target="https://www.chesu.ru/course?p=41897" TargetMode="External"/><Relationship Id="rId4" Type="http://schemas.openxmlformats.org/officeDocument/2006/relationships/hyperlink" Target="https://www.chesu.ru/course?p=11305" TargetMode="External"/><Relationship Id="rId5" Type="http://schemas.openxmlformats.org/officeDocument/2006/relationships/hyperlink" Target="https://www.chesu.ru/course?p=38615" TargetMode="External"/><Relationship Id="rId6" Type="http://schemas.openxmlformats.org/officeDocument/2006/relationships/hyperlink" Target="https://www.chesu.ru/course?p=41896" TargetMode="External"/><Relationship Id="rId7" Type="http://schemas.openxmlformats.org/officeDocument/2006/relationships/hyperlink" Target="https://www.chesu.ru/course?p=40629" TargetMode="External"/><Relationship Id="rId8" Type="http://schemas.openxmlformats.org/officeDocument/2006/relationships/hyperlink" Target="https://www.chesu.ru/course?p=30231" TargetMode="External"/><Relationship Id="rId9" Type="http://schemas.openxmlformats.org/officeDocument/2006/relationships/hyperlink" Target="https://www.chesu.ru/course?p=38618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9921" TargetMode="External"/><Relationship Id="rId2" Type="http://schemas.openxmlformats.org/officeDocument/2006/relationships/hyperlink" Target="https://www.chesu.ru/course?p=39686" TargetMode="External"/><Relationship Id="rId3" Type="http://schemas.openxmlformats.org/officeDocument/2006/relationships/hyperlink" Target="https://www.chesu.ru/course?p=41688" TargetMode="External"/><Relationship Id="rId4" Type="http://schemas.openxmlformats.org/officeDocument/2006/relationships/hyperlink" Target="https://www.chesu.ru/course?p=28758" TargetMode="External"/><Relationship Id="rId5" Type="http://schemas.openxmlformats.org/officeDocument/2006/relationships/hyperlink" Target="https://www.chesu.ru/course?p=33107" TargetMode="External"/><Relationship Id="rId6" Type="http://schemas.openxmlformats.org/officeDocument/2006/relationships/hyperlink" Target="https://www.chesu.ru/course?p=41689" TargetMode="External"/><Relationship Id="rId7" Type="http://schemas.openxmlformats.org/officeDocument/2006/relationships/hyperlink" Target="https://www.chesu.ru/course?p=28759" TargetMode="External"/><Relationship Id="rId8" Type="http://schemas.openxmlformats.org/officeDocument/2006/relationships/hyperlink" Target="https://www.chesu.ru/course?p=29109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3" TargetMode="External"/><Relationship Id="rId2" Type="http://schemas.openxmlformats.org/officeDocument/2006/relationships/hyperlink" Target="https://www.chesu.ru/course?p=40633" TargetMode="External"/><Relationship Id="rId3" Type="http://schemas.openxmlformats.org/officeDocument/2006/relationships/hyperlink" Target="https://www.chesu.ru/course?p=38621" TargetMode="External"/><Relationship Id="rId4" Type="http://schemas.openxmlformats.org/officeDocument/2006/relationships/hyperlink" Target="https://www.chesu.ru/course?p=38620" TargetMode="External"/><Relationship Id="rId5" Type="http://schemas.openxmlformats.org/officeDocument/2006/relationships/hyperlink" Target="https://www.chesu.ru/course?p=38619" TargetMode="External"/><Relationship Id="rId6" Type="http://schemas.openxmlformats.org/officeDocument/2006/relationships/hyperlink" Target="https://www.chesu.ru/course?p=30242" TargetMode="External"/><Relationship Id="rId7" Type="http://schemas.openxmlformats.org/officeDocument/2006/relationships/hyperlink" Target="https://www.chesu.ru/course?p=30241" TargetMode="External"/><Relationship Id="rId8" Type="http://schemas.openxmlformats.org/officeDocument/2006/relationships/hyperlink" Target="https://www.chesu.ru/course?p=38622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6785" TargetMode="External"/><Relationship Id="rId2" Type="http://schemas.openxmlformats.org/officeDocument/2006/relationships/hyperlink" Target="https://www.chesu.ru/course?p=39924" TargetMode="External"/><Relationship Id="rId3" Type="http://schemas.openxmlformats.org/officeDocument/2006/relationships/hyperlink" Target="https://www.chesu.ru/course?p=41692" TargetMode="External"/><Relationship Id="rId4" Type="http://schemas.openxmlformats.org/officeDocument/2006/relationships/hyperlink" Target="https://www.chesu.ru/course?p=28766" TargetMode="External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4" TargetMode="External"/><Relationship Id="rId2" Type="http://schemas.openxmlformats.org/officeDocument/2006/relationships/hyperlink" Target="https://www.chesu.ru/course?p=41898" TargetMode="External"/><Relationship Id="rId3" Type="http://schemas.openxmlformats.org/officeDocument/2006/relationships/hyperlink" Target="https://www.chesu.ru/course?p=40668" TargetMode="External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3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726440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200" lang="ru-RU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66238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2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Group 131"/>
          <p:cNvGraphicFramePr>
            <a:graphicFrameLocks noGrp="1"/>
          </p:cNvGraphicFramePr>
          <p:nvPr/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/>
                <a:gridCol w="4674530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2"/>
                        </a:rPr>
                        <a:t>Русский язык и культура речи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Иностранный язык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История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5"/>
                        </a:rPr>
                        <a:t>Информатика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6"/>
                        </a:rPr>
                        <a:t>Физическая культура и спорт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7"/>
                        </a:rPr>
                        <a:t>История народов Чеченской Республики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Основы российской государственности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Общественный проект "Обучение служением"</a:t>
                      </a:r>
                      <a:endParaRPr dirty="0" lang="ru-RU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/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1"/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/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/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/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/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/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/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/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solidFill>
                            <a:schemeClr val="tx1"/>
                          </a:solidFill>
                          <a:hlinkClick r:id="rId9"/>
                        </a:rPr>
                        <a:t>Основы военной подготовки</a:t>
                      </a:r>
                      <a:endParaRPr dirty="0"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Математический анализ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5"/>
                        </a:rPr>
                        <a:t>Web-</a:t>
                      </a:r>
                      <a:r>
                        <a:rPr lang="ru-RU">
                          <a:hlinkClick r:id="rId5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Вычислительные машины, сети и телекоммуникации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Теория вероятностей и математическая статистика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4"/>
                        </a:rPr>
                        <a:t>Web-</a:t>
                      </a:r>
                      <a:r>
                        <a:rPr lang="ru-RU">
                          <a:hlinkClick r:id="rId4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8"/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Объектно-ориентированное программирование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Экономика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3"/>
                        </a:rPr>
                        <a:t>Web-</a:t>
                      </a:r>
                      <a:r>
                        <a:rPr lang="ru-RU">
                          <a:hlinkClick r:id="rId3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Программирование на </a:t>
                      </a:r>
                      <a:r>
                        <a:rPr dirty="0" lang="en-US">
                          <a:hlinkClick r:id="rId8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Инженерная и компьютерная графика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Программирование на </a:t>
                      </a:r>
                      <a:r>
                        <a:rPr lang="en-US">
                          <a:hlinkClick r:id="rId7"/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Системы искусственного интеллекта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Программирование на </a:t>
                      </a:r>
                      <a:r>
                        <a:rPr dirty="0" lang="en-US">
                          <a:hlinkClick r:id="rId4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4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Тестирование и отладка ПО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2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3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endParaRPr dirty="0"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097161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/>
        </p:spPr>
      </p:pic>
      <p:sp>
        <p:nvSpPr>
          <p:cNvPr id="1048646" name="TextBox 2"/>
          <p:cNvSpPr txBox="1"/>
          <p:nvPr/>
        </p:nvSpPr>
        <p:spPr>
          <a:xfrm>
            <a:off x="252688" y="1971310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048647" name="TextBox 14"/>
          <p:cNvSpPr txBox="1"/>
          <p:nvPr/>
        </p:nvSpPr>
        <p:spPr>
          <a:xfrm>
            <a:off x="195263" y="2894415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Yakha Islamova</cp:lastModifiedBy>
  <dcterms:created xsi:type="dcterms:W3CDTF">2017-02-19T19:33:13Z</dcterms:created>
  <dcterms:modified xsi:type="dcterms:W3CDTF">2026-09-30T21:49:33Z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6d543a9b1e764918b79616b75fe7a75d</vt:lpwstr>
  </property>
</Properties>
</file>