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356b578199f74950b00855990851ab59</vt:lpwstr>
  </property>
</Properties>
</file>