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73" d="100"/>
          <a:sy n="73" d="100"/>
        </p:scale>
        <p:origin x="930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888" TargetMode="External"/><Relationship Id="rId3" Type="http://schemas.openxmlformats.org/officeDocument/2006/relationships/hyperlink" Target="https://www.chesu.ru/course?p=25211" TargetMode="External"/><Relationship Id="rId7" Type="http://schemas.openxmlformats.org/officeDocument/2006/relationships/hyperlink" Target="https://www.chesu.ru/course?p=41693" TargetMode="External"/><Relationship Id="rId2" Type="http://schemas.openxmlformats.org/officeDocument/2006/relationships/hyperlink" Target="https://www.chesu.ru/course?p=289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2957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35698" TargetMode="External"/><Relationship Id="rId10" Type="http://schemas.openxmlformats.org/officeDocument/2006/relationships/hyperlink" Target="https://www.chesu.ru/course?p=39676" TargetMode="External"/><Relationship Id="rId4" Type="http://schemas.openxmlformats.org/officeDocument/2006/relationships/hyperlink" Target="https://www.chesu.ru/course?p=4815" TargetMode="External"/><Relationship Id="rId9" Type="http://schemas.openxmlformats.org/officeDocument/2006/relationships/hyperlink" Target="https://www.chesu.ru/course?p=3542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8612" TargetMode="External"/><Relationship Id="rId3" Type="http://schemas.openxmlformats.org/officeDocument/2006/relationships/hyperlink" Target="https://www.chesu.ru/course?p=23940" TargetMode="External"/><Relationship Id="rId7" Type="http://schemas.openxmlformats.org/officeDocument/2006/relationships/hyperlink" Target="https://www.chesu.ru/course?p=23941" TargetMode="External"/><Relationship Id="rId2" Type="http://schemas.openxmlformats.org/officeDocument/2006/relationships/hyperlink" Target="https://www.chesu.ru/course?p=386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0162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chesu.ru/course?p=38613" TargetMode="External"/><Relationship Id="rId10" Type="http://schemas.openxmlformats.org/officeDocument/2006/relationships/hyperlink" Target="https://www.chesu.ru/course?p=40609" TargetMode="External"/><Relationship Id="rId4" Type="http://schemas.openxmlformats.org/officeDocument/2006/relationships/hyperlink" Target="https://www.chesu.ru/course?p=27557" TargetMode="External"/><Relationship Id="rId9" Type="http://schemas.openxmlformats.org/officeDocument/2006/relationships/hyperlink" Target="https://www.chesu.ru/course?p=3016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9107" TargetMode="External"/><Relationship Id="rId3" Type="http://schemas.openxmlformats.org/officeDocument/2006/relationships/hyperlink" Target="https://www.chesu.ru/course?p=4951" TargetMode="External"/><Relationship Id="rId7" Type="http://schemas.openxmlformats.org/officeDocument/2006/relationships/hyperlink" Target="https://www.chesu.ru/course?p=41694" TargetMode="External"/><Relationship Id="rId2" Type="http://schemas.openxmlformats.org/officeDocument/2006/relationships/hyperlink" Target="https://www.chesu.ru/course?p=3300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25365" TargetMode="External"/><Relationship Id="rId5" Type="http://schemas.openxmlformats.org/officeDocument/2006/relationships/hyperlink" Target="https://www.chesu.ru/course?p=39736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9679" TargetMode="External"/><Relationship Id="rId9" Type="http://schemas.openxmlformats.org/officeDocument/2006/relationships/hyperlink" Target="https://www.chesu.ru/course?p=33005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40629" TargetMode="External"/><Relationship Id="rId3" Type="http://schemas.openxmlformats.org/officeDocument/2006/relationships/hyperlink" Target="https://www.chesu.ru/course?p=4957" TargetMode="External"/><Relationship Id="rId7" Type="http://schemas.openxmlformats.org/officeDocument/2006/relationships/hyperlink" Target="https://www.chesu.ru/course?p=41896" TargetMode="External"/><Relationship Id="rId2" Type="http://schemas.openxmlformats.org/officeDocument/2006/relationships/hyperlink" Target="https://www.chesu.ru/course?p=3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5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11305" TargetMode="External"/><Relationship Id="rId10" Type="http://schemas.openxmlformats.org/officeDocument/2006/relationships/hyperlink" Target="https://www.chesu.ru/course?p=38618" TargetMode="External"/><Relationship Id="rId4" Type="http://schemas.openxmlformats.org/officeDocument/2006/relationships/hyperlink" Target="https://www.chesu.ru/course?p=41897" TargetMode="External"/><Relationship Id="rId9" Type="http://schemas.openxmlformats.org/officeDocument/2006/relationships/hyperlink" Target="https://www.chesu.ru/course?p=3023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759" TargetMode="External"/><Relationship Id="rId3" Type="http://schemas.openxmlformats.org/officeDocument/2006/relationships/hyperlink" Target="https://www.chesu.ru/course?p=39686" TargetMode="External"/><Relationship Id="rId7" Type="http://schemas.openxmlformats.org/officeDocument/2006/relationships/hyperlink" Target="https://www.chesu.ru/course?p=41689" TargetMode="External"/><Relationship Id="rId2" Type="http://schemas.openxmlformats.org/officeDocument/2006/relationships/hyperlink" Target="https://www.chesu.ru/course?p=3992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3107" TargetMode="External"/><Relationship Id="rId5" Type="http://schemas.openxmlformats.org/officeDocument/2006/relationships/hyperlink" Target="https://www.chesu.ru/course?p=28758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41688" TargetMode="External"/><Relationship Id="rId9" Type="http://schemas.openxmlformats.org/officeDocument/2006/relationships/hyperlink" Target="https://www.chesu.ru/course?p=29109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0241" TargetMode="External"/><Relationship Id="rId3" Type="http://schemas.openxmlformats.org/officeDocument/2006/relationships/hyperlink" Target="https://www.chesu.ru/course?p=40633" TargetMode="External"/><Relationship Id="rId7" Type="http://schemas.openxmlformats.org/officeDocument/2006/relationships/hyperlink" Target="https://www.chesu.ru/course?p=30242" TargetMode="External"/><Relationship Id="rId2" Type="http://schemas.openxmlformats.org/officeDocument/2006/relationships/hyperlink" Target="https://www.chesu.ru/course?p=3862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9" TargetMode="External"/><Relationship Id="rId5" Type="http://schemas.openxmlformats.org/officeDocument/2006/relationships/hyperlink" Target="https://www.chesu.ru/course?p=38620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8621" TargetMode="External"/><Relationship Id="rId9" Type="http://schemas.openxmlformats.org/officeDocument/2006/relationships/hyperlink" Target="https://www.chesu.ru/course?p=386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39924" TargetMode="External"/><Relationship Id="rId2" Type="http://schemas.openxmlformats.org/officeDocument/2006/relationships/hyperlink" Target="https://www.chesu.ru/course?p=2678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chesu.ru/course?p=28766" TargetMode="External"/><Relationship Id="rId4" Type="http://schemas.openxmlformats.org/officeDocument/2006/relationships/hyperlink" Target="https://www.chesu.ru/course?p=4169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41898" TargetMode="External"/><Relationship Id="rId2" Type="http://schemas.openxmlformats.org/officeDocument/2006/relationships/hyperlink" Target="https://www.chesu.ru/course?p=3862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chesu.ru/course?p=4066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Мерзуев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Амир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Эмиевич</a:t>
            </a:r>
            <a:r>
              <a:rPr lang="ru-RU" sz="28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75978" y="4443431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005"/>
              </p:ext>
            </p:extLst>
          </p:nvPr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Русский язык и культура речи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 народов Чеченской Республики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российской государственности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Общественный проект "Обучение служением"</a:t>
                      </a:r>
                      <a:endParaRPr lang="ru-RU" dirty="0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99974"/>
              </p:ext>
            </p:extLst>
          </p:nvPr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военной подготовки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69589"/>
              </p:ext>
            </p:extLst>
          </p:nvPr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Математический анализ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Вычислительные машины, сети и телекоммуникации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00593"/>
              </p:ext>
            </p:extLst>
          </p:nvPr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Теория вероятностей и математическая статистика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574"/>
              </p:ext>
            </p:extLst>
          </p:nvPr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Экономика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30956"/>
              </p:ext>
            </p:extLst>
          </p:nvPr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Инженерная и компьютерная графика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Системы искусственного интеллекта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69359"/>
              </p:ext>
            </p:extLst>
          </p:nvPr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38624"/>
              </p:ext>
            </p:extLst>
          </p:nvPr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Тестирование и отладка ПО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372</TotalTime>
  <Words>537</Words>
  <Application>Microsoft Office PowerPoint</Application>
  <DocSecurity>0</DocSecurity>
  <PresentationFormat>Широкоэкранный</PresentationFormat>
  <Paragraphs>210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Минкаил</cp:lastModifiedBy>
  <cp:revision>101</cp:revision>
  <dcterms:created xsi:type="dcterms:W3CDTF">2017-02-20T01:33:13Z</dcterms:created>
  <dcterms:modified xsi:type="dcterms:W3CDTF">2026-09-30T17:53:05Z</dcterms:modified>
  <dc:identifier/>
  <dc:language/>
  <cp:version/>
</cp:coreProperties>
</file>