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Ясмина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Алхазуровна 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2026-09-30T21:44:24Z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d47cea69141b42c499318f241d9f1362</vt:lpwstr>
  </property>
</Properties>
</file>