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73" d="100"/>
          <a:sy n="73" d="100"/>
        </p:scale>
        <p:origin x="93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Магомадов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Бислан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Исламович</a:t>
            </a: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75978" y="4443431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369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Минкаил</cp:lastModifiedBy>
  <cp:revision>98</cp:revision>
  <dcterms:created xsi:type="dcterms:W3CDTF">2017-02-20T01:33:13Z</dcterms:created>
  <dcterms:modified xsi:type="dcterms:W3CDTF">2026-09-30T17:49:41Z</dcterms:modified>
  <dc:identifier/>
  <dc:language/>
  <cp:version/>
</cp:coreProperties>
</file>