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2026-09-30T21:39:17Z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ecc912c791da46979acff98ec1e6c07d</vt:lpwstr>
  </property>
</Properties>
</file>