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d4a827a4916049ceaef3a66b37bef6ce</vt:lpwstr>
  </property>
</Properties>
</file>