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s/comment1.xml" ContentType="application/vnd.openxmlformats-officedocument.presentationml.comment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autoCompressPictures="0" saveSubsetFonts="1">
  <p:sldMasterIdLst>
    <p:sldMasterId id="2147483660" r:id="rId1"/>
  </p:sldMasterIdLst>
  <p:notesMasterIdLst>
    <p:notesMasterId r:id="rId2"/>
  </p:notesMasterIdLst>
  <p:sldIdLst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</p:sldIdLst>
  <p:sldSz type="screen16x9" cy="6858000" cx="12192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algn="l" marL="4572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algn="l" marL="9144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algn="l" marL="13716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algn="l" marL="1828800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algn="l" defTabSz="914400" marL="2286000">
      <a:defRPr>
        <a:solidFill>
          <a:schemeClr val="tx1"/>
        </a:solidFill>
        <a:latin typeface="Arial"/>
        <a:ea typeface="+mn-ea"/>
        <a:cs typeface="Arial"/>
      </a:defRPr>
    </a:lvl6pPr>
    <a:lvl7pPr algn="l" defTabSz="914400" marL="2743200">
      <a:defRPr>
        <a:solidFill>
          <a:schemeClr val="tx1"/>
        </a:solidFill>
        <a:latin typeface="Arial"/>
        <a:ea typeface="+mn-ea"/>
        <a:cs typeface="Arial"/>
      </a:defRPr>
    </a:lvl7pPr>
    <a:lvl8pPr algn="l" defTabSz="914400" marL="3200400">
      <a:defRPr>
        <a:solidFill>
          <a:schemeClr val="tx1"/>
        </a:solidFill>
        <a:latin typeface="Arial"/>
        <a:ea typeface="+mn-ea"/>
        <a:cs typeface="Arial"/>
      </a:defRPr>
    </a:lvl8pPr>
    <a:lvl9pPr algn="l" defTabSz="914400" marL="3657600">
      <a:defRPr>
        <a:solidFill>
          <a:schemeClr val="tx1"/>
        </a:solidFill>
        <a:latin typeface="Arial"/>
        <a:ea typeface="+mn-ea"/>
        <a:cs typeface="Arial"/>
      </a:defRPr>
    </a:lvl9pPr>
  </p:defaultTextStyle>
</p:presentation>
</file>

<file path=ppt/commentAuthors.xml><?xml version="1.0" encoding="utf-8"?>
<p:cmAuthorLst xmlns:p="http://schemas.openxmlformats.org/presentationml/2006/main" xmlns:r="http://schemas.openxmlformats.org/officeDocument/2006/relationships" xmlns:a="http://schemas.openxmlformats.org/drawingml/2006/main">
  <p:cmAuthor id="1" name="А2-06-11" initials="А" lastIdx="2" clrIdx="0"/>
</p:cmAuthorLst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2017" autoAdjust="0"/>
    <p:restoredTop sz="94660"/>
  </p:normalViewPr>
  <p:slideViewPr>
    <p:cSldViewPr>
      <p:cViewPr varScale="1">
        <p:scale>
          <a:sx n="65" d="100"/>
          <a:sy n="65" d="100"/>
        </p:scale>
        <p:origin x="9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commentAuthors" Target="commentAuthors.xml"/><Relationship Id="rId17" Type="http://schemas.openxmlformats.org/officeDocument/2006/relationships/theme" Target="theme/theme1.xml"/></Relationships>
</file>

<file path=ppt/comments/comment1.xml><?xml version="1.0" encoding="utf-8"?>
<p:cmLst xmlns:p="http://schemas.openxmlformats.org/presentationml/2006/main" xmlns:r="http://schemas.openxmlformats.org/officeDocument/2006/relationships" xmlns:a="http://schemas.openxmlformats.org/drawingml/2006/main">
  <p:cm authorId="1" dt="2022-04-13T13:55:00.489" idx="2">
    <p:pos x="7507" y="1117"/>
    <p:text/>
  </p:cm>
</p:cmLst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04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7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" userDrawn="1">
  <p:cSld name="Титульный слайд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/>
          <a:ln>
            <a:noFill/>
          </a:ln>
        </p:spPr>
        <p:txBody>
          <a:bodyPr rIns="18288" tIns="0">
            <a:normAutofit/>
          </a:bodyPr>
          <a:lstStyle>
            <a:lvl1pPr algn="r">
              <a:spcBef>
                <a:spcPts val="0"/>
              </a:spcBef>
              <a:buNone/>
              <a:defRPr b="1" sz="56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algn="r" indent="0" marL="0" marR="45720">
              <a:buNone/>
              <a:defRPr>
                <a:solidFill>
                  <a:schemeClr val="tx1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51390EB-26BA-4D50-8C6E-BD85CFA3FFBE}" type="datetimeFigureOut">
              <a:rPr lang="ru-RU"/>
              <a:t>30.09.2026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" userDrawn="1">
  <p:cSld name="Заголовок и объект">
    <p:spTree>
      <p:nvGrpSpPr>
        <p:cNvPr id="3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7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8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CB986BA-4A41-4815-8F2B-82AE23294A18}" type="datetimeFigureOut">
              <a:rPr lang="ru-RU"/>
              <a:t>30.09.2026</a:t>
            </a:fld>
            <a:endParaRPr lang="ru-RU"/>
          </a:p>
        </p:txBody>
      </p:sp>
      <p:sp>
        <p:nvSpPr>
          <p:cNvPr id="10486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secHead" userDrawn="1">
  <p:cSld name="Заголовок раздела"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4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7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/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b="1" cap="none" sz="5600" lang="en-US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8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indent="0" marL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79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5E19D9B3-C27D-4BE8-A7A4-3193B569954A}" type="datetimeFigureOut">
              <a:rPr lang="ru-RU"/>
              <a:t>30.09.2026</a:t>
            </a:fld>
            <a:endParaRPr lang="ru-RU"/>
          </a:p>
        </p:txBody>
      </p:sp>
      <p:sp>
        <p:nvSpPr>
          <p:cNvPr id="1048680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1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Obj" userDrawn="1">
  <p:cSld name="Два объекта">
    <p:spTree>
      <p:nvGrpSpPr>
        <p:cNvPr id="4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55F2842-0D72-4992-8872-86DCC59C7352}" type="datetimeFigureOut">
              <a:rPr lang="ru-RU"/>
              <a:t>30.09.2026</a:t>
            </a:fld>
            <a:endParaRPr lang="ru-RU"/>
          </a:p>
        </p:txBody>
      </p:sp>
      <p:sp>
        <p:nvSpPr>
          <p:cNvPr id="10486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woTxTwoObj" userDrawn="1">
  <p:cSld name="Сравнение">
    <p:spTree>
      <p:nvGrpSpPr>
        <p:cNvPr id="4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89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anchor="ctr" bIns="0" lIns="45720" rIns="45720" tIns="0">
            <a:noAutofit/>
          </a:bodyPr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0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anchor="ctr" bIns="0" lIns="45720" rIns="45720" tIns="0"/>
          <a:lstStyle>
            <a:lvl1pPr indent="0" marL="0">
              <a:buNone/>
              <a:defRPr b="1" cap="none" sz="2400">
                <a:solidFill>
                  <a:schemeClr val="tx2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1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2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23EDC5C0-0AE0-452D-81BB-24C72C649326}" type="datetimeFigureOut">
              <a:rPr lang="ru-RU"/>
              <a:t>30.09.2026</a:t>
            </a:fld>
            <a:endParaRPr lang="ru-RU"/>
          </a:p>
        </p:txBody>
      </p:sp>
      <p:sp>
        <p:nvSpPr>
          <p:cNvPr id="104869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9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titleOnly" userDrawn="1">
  <p:cSld name="Только заголовок">
    <p:spTree>
      <p:nvGrpSpPr>
        <p:cNvPr id="3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8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b="0" sz="50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4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84F640C1-E4D4-42ED-9103-ACB92B0CED0E}" type="datetimeFigureOut">
              <a:rPr lang="ru-RU"/>
              <a:t>30.09.2026</a:t>
            </a:fld>
            <a:endParaRPr lang="ru-RU"/>
          </a:p>
        </p:txBody>
      </p:sp>
      <p:sp>
        <p:nvSpPr>
          <p:cNvPr id="104865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blank" userDrawn="1">
  <p:cSld name="Пустой слайд">
    <p:spTree>
      <p:nvGrpSpPr>
        <p:cNvPr id="26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7A32E5C-7401-422A-A98C-78689442F624}" type="datetimeFigureOut">
              <a:rPr lang="ru-RU"/>
              <a:t>30.09.2026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objTx" userDrawn="1">
  <p:cSld name="Объект с подписью">
    <p:spTree>
      <p:nvGrpSpPr>
        <p:cNvPr id="4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96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b="0" sz="260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97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algn="l" indent="0" marL="0">
              <a:buNone/>
              <a:defRPr sz="1400"/>
            </a:lvl1pPr>
            <a:lvl2pPr algn="l" indent="0">
              <a:buNone/>
              <a:defRPr sz="1200"/>
            </a:lvl2pPr>
            <a:lvl3pPr algn="l" indent="0">
              <a:buNone/>
              <a:defRPr sz="1000"/>
            </a:lvl3pPr>
            <a:lvl4pPr algn="l" indent="0">
              <a:buNone/>
              <a:defRPr sz="900"/>
            </a:lvl4pPr>
            <a:lvl5pPr algn="l" indent="0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98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9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DF29CB78-A6E1-4C76-8305-1AACE56A6A1E}" type="datetimeFigureOut">
              <a:rPr lang="ru-RU"/>
              <a:t>30.09.2026</a:t>
            </a:fld>
            <a:endParaRPr lang="ru-RU"/>
          </a:p>
        </p:txBody>
      </p:sp>
      <p:sp>
        <p:nvSpPr>
          <p:cNvPr id="104870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70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type="picTx" userDrawn="1">
  <p:cSld name="Рисунок с подписью">
    <p:spTree>
      <p:nvGrpSpPr>
        <p:cNvPr id="3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62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algn="tl" blurRad="63500" dir="7500000" dist="38500" kx="100000" rotWithShape="0" sx="98500" sy="10008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3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/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algn="tl" blurRad="19685" dir="12900000" dist="6350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 lang="en-US"/>
          </a:p>
        </p:txBody>
      </p:sp>
      <p:sp>
        <p:nvSpPr>
          <p:cNvPr id="1048664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5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666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bIns="45720" lIns="45720" rIns="45720"/>
          <a:lstStyle>
            <a:lvl1pPr algn="l">
              <a:buNone/>
              <a:defRPr b="1" sz="20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67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algn="l" indent="0" marL="0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668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/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indent="0" marL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669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A6F01BB4-1D80-484D-B872-00D7F658B5B6}" type="datetimeFigureOut">
              <a:rPr lang="ru-RU"/>
              <a:t>30.09.2026</a:t>
            </a:fld>
            <a:endParaRPr lang="ru-RU"/>
          </a:p>
        </p:txBody>
      </p:sp>
      <p:sp>
        <p:nvSpPr>
          <p:cNvPr id="1048670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1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p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x" userDrawn="1">
  <p:cSld name="Заголовок и вертикальный текст">
    <p:spTree>
      <p:nvGrpSpPr>
        <p:cNvPr id="4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7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7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4D6D2470-B3F0-4F35-BBBA-BEB3C132B519}" type="datetimeFigureOut">
              <a:rPr lang="ru-RU"/>
              <a:t>30.09.2026</a:t>
            </a:fld>
            <a:endParaRPr lang="ru-RU"/>
          </a:p>
        </p:txBody>
      </p:sp>
      <p:sp>
        <p:nvSpPr>
          <p:cNvPr id="104867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7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type="vertTitleAndTx" userDrawn="1">
  <p:cSld name="Вертикальный заголовок и текст">
    <p:spTree>
      <p:nvGrpSpPr>
        <p:cNvPr id="3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p>
            <a:fld id="{7D11AFEB-8983-429F-A335-4310EADE7BAB}" type="datetimeFigureOut">
              <a:rPr lang="ru-RU"/>
              <a:t>30.09.2026</a:t>
            </a:fld>
            <a:endParaRPr lang="ru-RU"/>
          </a:p>
        </p:txBody>
      </p:sp>
      <p:sp>
        <p:nvSpPr>
          <p:cNvPr id="104865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p>
            <a:endParaRPr lang="ru-RU"/>
          </a:p>
        </p:txBody>
      </p:sp>
      <p:sp>
        <p:nvSpPr>
          <p:cNvPr id="104865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p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2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xmlns:r="http://schemas.openxmlformats.org/officeDocument/2006/relationships" r:embed="rId12"/>
          <a:stretch>
            <a:fillRect/>
          </a:stretch>
        </a:blipFill>
        <a:effectLst/>
      </p:bgPr>
    </p:bg>
    <p:spTree>
      <p:nvGrpSpPr>
        <p:cNvPr id="1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/>
          <a:noFill/>
          <a:ln>
            <a:noFill/>
          </a:ln>
        </p:spPr>
        <p:txBody>
          <a:bodyPr anchor="b" anchorCtr="0" bIns="0" compatLnSpc="1" lIns="0" numCol="1" rIns="0" tIns="45720" vert="horz" wrap="square">
            <a:prstTxWarp prst="textNoShape"/>
          </a:bodyPr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/>
          <a:noFill/>
          <a:ln>
            <a:noFill/>
          </a:ln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t>30.09.2026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/>
        </p:spPr>
        <p:txBody>
          <a:bodyPr anchor="b" bIns="0" lIns="0" rIns="0" tIns="0" vert="horz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/>
        </p:spPr>
        <p:txBody>
          <a:bodyPr anchor="b" anchorCtr="0" bIns="0" compatLnSpc="1" lIns="0" numCol="1" rIns="0" tIns="0" vert="horz" wrap="square">
            <a:prstTxWarp prst="textNoShape"/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algn="l" marL="4572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algn="l" marL="9144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algn="l" marL="13716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algn="l" marL="1828800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algn="l" indent="-273050" marL="273050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algn="l" indent="-246063" marL="639763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algn="l" indent="-246063" marL="914400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algn="l" indent="-209550" marL="1187450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algn="l" indent="-209550" marL="1462088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algn="l" indent="-210312" marL="1737360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algn="l" indent="-182880" marL="1920240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algn="l" indent="-182880" marL="2194560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algn="l" indent="-182880" marL="2468880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marL="0">
        <a:defRPr>
          <a:solidFill>
            <a:schemeClr val="tx1"/>
          </a:solidFill>
          <a:latin typeface="+mn-lt"/>
          <a:ea typeface="+mn-ea"/>
          <a:cs typeface="+mn-cs"/>
        </a:defRPr>
      </a:lvl1pPr>
      <a:lvl2pPr algn="l" marL="457200">
        <a:defRPr>
          <a:solidFill>
            <a:schemeClr val="tx1"/>
          </a:solidFill>
          <a:latin typeface="+mn-lt"/>
          <a:ea typeface="+mn-ea"/>
          <a:cs typeface="+mn-cs"/>
        </a:defRPr>
      </a:lvl2pPr>
      <a:lvl3pPr algn="l" marL="914400">
        <a:defRPr>
          <a:solidFill>
            <a:schemeClr val="tx1"/>
          </a:solidFill>
          <a:latin typeface="+mn-lt"/>
          <a:ea typeface="+mn-ea"/>
          <a:cs typeface="+mn-cs"/>
        </a:defRPr>
      </a:lvl3pPr>
      <a:lvl4pPr algn="l" marL="1371600">
        <a:defRPr>
          <a:solidFill>
            <a:schemeClr val="tx1"/>
          </a:solidFill>
          <a:latin typeface="+mn-lt"/>
          <a:ea typeface="+mn-ea"/>
          <a:cs typeface="+mn-cs"/>
        </a:defRPr>
      </a:lvl4pPr>
      <a:lvl5pPr algn="l" marL="1828800">
        <a:defRPr>
          <a:solidFill>
            <a:schemeClr val="tx1"/>
          </a:solidFill>
          <a:latin typeface="+mn-lt"/>
          <a:ea typeface="+mn-ea"/>
          <a:cs typeface="+mn-cs"/>
        </a:defRPr>
      </a:lvl5pPr>
      <a:lvl6pPr algn="l" marL="2286000">
        <a:defRPr>
          <a:solidFill>
            <a:schemeClr val="tx1"/>
          </a:solidFill>
          <a:latin typeface="+mn-lt"/>
          <a:ea typeface="+mn-ea"/>
          <a:cs typeface="+mn-cs"/>
        </a:defRPr>
      </a:lvl6pPr>
      <a:lvl7pPr algn="l" marL="2743200">
        <a:defRPr>
          <a:solidFill>
            <a:schemeClr val="tx1"/>
          </a:solidFill>
          <a:latin typeface="+mn-lt"/>
          <a:ea typeface="+mn-ea"/>
          <a:cs typeface="+mn-cs"/>
        </a:defRPr>
      </a:lvl7pPr>
      <a:lvl8pPr algn="l" marL="3200400">
        <a:defRPr>
          <a:solidFill>
            <a:schemeClr val="tx1"/>
          </a:solidFill>
          <a:latin typeface="+mn-lt"/>
          <a:ea typeface="+mn-ea"/>
          <a:cs typeface="+mn-cs"/>
        </a:defRPr>
      </a:lvl8pPr>
      <a:lvl9pPr algn="l" marL="3657600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8908" TargetMode="External"/><Relationship Id="rId2" Type="http://schemas.openxmlformats.org/officeDocument/2006/relationships/hyperlink" Target="https://www.chesu.ru/course?p=25211" TargetMode="External"/><Relationship Id="rId3" Type="http://schemas.openxmlformats.org/officeDocument/2006/relationships/hyperlink" Target="https://www.chesu.ru/course?p=4815" TargetMode="External"/><Relationship Id="rId4" Type="http://schemas.openxmlformats.org/officeDocument/2006/relationships/hyperlink" Target="https://www.chesu.ru/course?p=35698" TargetMode="External"/><Relationship Id="rId5" Type="http://schemas.openxmlformats.org/officeDocument/2006/relationships/hyperlink" Target="https://www.chesu.ru/course?p=32957" TargetMode="External"/><Relationship Id="rId6" Type="http://schemas.openxmlformats.org/officeDocument/2006/relationships/hyperlink" Target="https://www.chesu.ru/course?p=41693" TargetMode="External"/><Relationship Id="rId7" Type="http://schemas.openxmlformats.org/officeDocument/2006/relationships/hyperlink" Target="https://www.chesu.ru/course?p=28888" TargetMode="External"/><Relationship Id="rId8" Type="http://schemas.openxmlformats.org/officeDocument/2006/relationships/hyperlink" Target="https://www.chesu.ru/course?p=35421" TargetMode="External"/><Relationship Id="rId9" Type="http://schemas.openxmlformats.org/officeDocument/2006/relationships/hyperlink" Target="https://www.chesu.ru/course?p=39676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4" TargetMode="External"/><Relationship Id="rId2" Type="http://schemas.openxmlformats.org/officeDocument/2006/relationships/hyperlink" Target="https://www.chesu.ru/course?p=23940" TargetMode="External"/><Relationship Id="rId3" Type="http://schemas.openxmlformats.org/officeDocument/2006/relationships/hyperlink" Target="https://www.chesu.ru/course?p=27557" TargetMode="External"/><Relationship Id="rId4" Type="http://schemas.openxmlformats.org/officeDocument/2006/relationships/hyperlink" Target="https://www.chesu.ru/course?p=38613" TargetMode="External"/><Relationship Id="rId5" Type="http://schemas.openxmlformats.org/officeDocument/2006/relationships/hyperlink" Target="https://www.chesu.ru/course?p=30162" TargetMode="External"/><Relationship Id="rId6" Type="http://schemas.openxmlformats.org/officeDocument/2006/relationships/hyperlink" Target="https://www.chesu.ru/course?p=23941" TargetMode="External"/><Relationship Id="rId7" Type="http://schemas.openxmlformats.org/officeDocument/2006/relationships/hyperlink" Target="https://www.chesu.ru/course?p=38612" TargetMode="External"/><Relationship Id="rId8" Type="http://schemas.openxmlformats.org/officeDocument/2006/relationships/hyperlink" Target="https://www.chesu.ru/course?p=30160" TargetMode="External"/><Relationship Id="rId9" Type="http://schemas.openxmlformats.org/officeDocument/2006/relationships/hyperlink" Target="https://www.chesu.ru/course?p=40609" TargetMode="External"/><Relationship Id="rId10" Type="http://schemas.openxmlformats.org/officeDocument/2006/relationships/image" Target="../media/image6.png"/><Relationship Id="rId11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3003" TargetMode="External"/><Relationship Id="rId2" Type="http://schemas.openxmlformats.org/officeDocument/2006/relationships/hyperlink" Target="https://www.chesu.ru/course?p=4951" TargetMode="External"/><Relationship Id="rId3" Type="http://schemas.openxmlformats.org/officeDocument/2006/relationships/hyperlink" Target="https://www.chesu.ru/course?p=39679" TargetMode="External"/><Relationship Id="rId4" Type="http://schemas.openxmlformats.org/officeDocument/2006/relationships/hyperlink" Target="https://www.chesu.ru/course?p=39736" TargetMode="External"/><Relationship Id="rId5" Type="http://schemas.openxmlformats.org/officeDocument/2006/relationships/hyperlink" Target="https://www.chesu.ru/course?p=25365" TargetMode="External"/><Relationship Id="rId6" Type="http://schemas.openxmlformats.org/officeDocument/2006/relationships/hyperlink" Target="https://www.chesu.ru/course?p=41694" TargetMode="External"/><Relationship Id="rId7" Type="http://schemas.openxmlformats.org/officeDocument/2006/relationships/hyperlink" Target="https://www.chesu.ru/course?p=29107" TargetMode="External"/><Relationship Id="rId8" Type="http://schemas.openxmlformats.org/officeDocument/2006/relationships/hyperlink" Target="https://www.chesu.ru/course?p=33005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17" TargetMode="External"/><Relationship Id="rId2" Type="http://schemas.openxmlformats.org/officeDocument/2006/relationships/hyperlink" Target="https://www.chesu.ru/course?p=4957" TargetMode="External"/><Relationship Id="rId3" Type="http://schemas.openxmlformats.org/officeDocument/2006/relationships/hyperlink" Target="https://www.chesu.ru/course?p=41897" TargetMode="External"/><Relationship Id="rId4" Type="http://schemas.openxmlformats.org/officeDocument/2006/relationships/hyperlink" Target="https://www.chesu.ru/course?p=11305" TargetMode="External"/><Relationship Id="rId5" Type="http://schemas.openxmlformats.org/officeDocument/2006/relationships/hyperlink" Target="https://www.chesu.ru/course?p=38615" TargetMode="External"/><Relationship Id="rId6" Type="http://schemas.openxmlformats.org/officeDocument/2006/relationships/hyperlink" Target="https://www.chesu.ru/course?p=41896" TargetMode="External"/><Relationship Id="rId7" Type="http://schemas.openxmlformats.org/officeDocument/2006/relationships/hyperlink" Target="https://www.chesu.ru/course?p=40629" TargetMode="External"/><Relationship Id="rId8" Type="http://schemas.openxmlformats.org/officeDocument/2006/relationships/hyperlink" Target="https://www.chesu.ru/course?p=30231" TargetMode="External"/><Relationship Id="rId9" Type="http://schemas.openxmlformats.org/officeDocument/2006/relationships/hyperlink" Target="https://www.chesu.ru/course?p=38618" TargetMode="External"/><Relationship Id="rId10" Type="http://schemas.openxmlformats.org/officeDocument/2006/relationships/image" Target="../media/image5.png"/><Relationship Id="rId11" Type="http://schemas.openxmlformats.org/officeDocument/2006/relationships/slideLayout" Target="../slideLayouts/slideLayout7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9921" TargetMode="External"/><Relationship Id="rId2" Type="http://schemas.openxmlformats.org/officeDocument/2006/relationships/hyperlink" Target="https://www.chesu.ru/course?p=39686" TargetMode="External"/><Relationship Id="rId3" Type="http://schemas.openxmlformats.org/officeDocument/2006/relationships/hyperlink" Target="https://www.chesu.ru/course?p=41688" TargetMode="External"/><Relationship Id="rId4" Type="http://schemas.openxmlformats.org/officeDocument/2006/relationships/hyperlink" Target="https://www.chesu.ru/course?p=28758" TargetMode="External"/><Relationship Id="rId5" Type="http://schemas.openxmlformats.org/officeDocument/2006/relationships/hyperlink" Target="https://www.chesu.ru/course?p=33107" TargetMode="External"/><Relationship Id="rId6" Type="http://schemas.openxmlformats.org/officeDocument/2006/relationships/hyperlink" Target="https://www.chesu.ru/course?p=41689" TargetMode="External"/><Relationship Id="rId7" Type="http://schemas.openxmlformats.org/officeDocument/2006/relationships/hyperlink" Target="https://www.chesu.ru/course?p=28759" TargetMode="External"/><Relationship Id="rId8" Type="http://schemas.openxmlformats.org/officeDocument/2006/relationships/hyperlink" Target="https://www.chesu.ru/course?p=29109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3" TargetMode="External"/><Relationship Id="rId2" Type="http://schemas.openxmlformats.org/officeDocument/2006/relationships/hyperlink" Target="https://www.chesu.ru/course?p=40633" TargetMode="External"/><Relationship Id="rId3" Type="http://schemas.openxmlformats.org/officeDocument/2006/relationships/hyperlink" Target="https://www.chesu.ru/course?p=38621" TargetMode="External"/><Relationship Id="rId4" Type="http://schemas.openxmlformats.org/officeDocument/2006/relationships/hyperlink" Target="https://www.chesu.ru/course?p=38620" TargetMode="External"/><Relationship Id="rId5" Type="http://schemas.openxmlformats.org/officeDocument/2006/relationships/hyperlink" Target="https://www.chesu.ru/course?p=38619" TargetMode="External"/><Relationship Id="rId6" Type="http://schemas.openxmlformats.org/officeDocument/2006/relationships/hyperlink" Target="https://www.chesu.ru/course?p=30242" TargetMode="External"/><Relationship Id="rId7" Type="http://schemas.openxmlformats.org/officeDocument/2006/relationships/hyperlink" Target="https://www.chesu.ru/course?p=30241" TargetMode="External"/><Relationship Id="rId8" Type="http://schemas.openxmlformats.org/officeDocument/2006/relationships/hyperlink" Target="https://www.chesu.ru/course?p=38622" TargetMode="External"/><Relationship Id="rId9" Type="http://schemas.openxmlformats.org/officeDocument/2006/relationships/image" Target="../media/image5.png"/><Relationship Id="rId10" Type="http://schemas.openxmlformats.org/officeDocument/2006/relationships/slideLayout" Target="../slideLayouts/slideLayout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26785" TargetMode="External"/><Relationship Id="rId2" Type="http://schemas.openxmlformats.org/officeDocument/2006/relationships/hyperlink" Target="https://www.chesu.ru/course?p=39924" TargetMode="External"/><Relationship Id="rId3" Type="http://schemas.openxmlformats.org/officeDocument/2006/relationships/hyperlink" Target="https://www.chesu.ru/course?p=41692" TargetMode="External"/><Relationship Id="rId4" Type="http://schemas.openxmlformats.org/officeDocument/2006/relationships/hyperlink" Target="https://www.chesu.ru/course?p=28766" TargetMode="External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hyperlink" Target="https://www.chesu.ru/course?p=38624" TargetMode="External"/><Relationship Id="rId2" Type="http://schemas.openxmlformats.org/officeDocument/2006/relationships/hyperlink" Target="https://www.chesu.ru/course?p=41898" TargetMode="External"/><Relationship Id="rId3" Type="http://schemas.openxmlformats.org/officeDocument/2006/relationships/hyperlink" Target="https://www.chesu.ru/course?p=40668" TargetMode="External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3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xmlns:r="http://schemas.openxmlformats.org/officeDocument/2006/relationships" r:embed="rId1"/>
          <a:stretch>
            <a:fillRect/>
          </a:stretch>
        </a:blipFill>
        <a:effectLst/>
      </p:bgPr>
    </p:bg>
    <p:spTree>
      <p:nvGrpSpPr>
        <p:cNvPr id="25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975978" y="178816"/>
            <a:ext cx="8692642" cy="1077218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3200" lang="en-US">
                <a:solidFill>
                  <a:schemeClr val="bg1"/>
                </a:solidFill>
              </a:rPr>
              <a:t>   </a:t>
            </a:r>
            <a:r>
              <a:rPr b="1" dirty="0" sz="32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3712913" y="1609991"/>
            <a:ext cx="7279631" cy="726440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200" lang="ru-RU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/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dirty="0" sz="40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dirty="0" sz="2800"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8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altLang="ru-RU" dirty="0" sz="2800" lang="en-US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altLang="ru-RU" dirty="0" sz="2800" lang="ru-RU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</a:t>
            </a:r>
            <a:endParaRPr dirty="0" lang="zh-CN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/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766238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sz="2400" lang="ru-RU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/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endParaRPr dirty="0" sz="2400" lang="ru-RU" u="sng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-32317" y="-51848"/>
            <a:ext cx="3323679" cy="3323679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27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4" name="Group 131"/>
          <p:cNvGraphicFramePr>
            <a:graphicFrameLocks noGrp="1"/>
          </p:cNvGraphicFramePr>
          <p:nvPr/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/>
                <a:gridCol w="4674530"/>
                <a:gridCol w="4477680"/>
              </a:tblGrid>
              <a:tr h="516696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baseline="0" dirty="0" sz="1400" lang="en-US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baseline="0" dirty="0" sz="1400" lang="ru-RU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baseline="0"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dirty="0" sz="1400" lang="ru-RU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>
                      <a:endParaRPr dirty="0"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64716">
                <a:tc>
                  <a:txBody>
                    <a:bodyPr/>
                    <a:p>
                      <a:pPr algn="ctr" indent="-342900" marL="342900">
                        <a:buFontTx/>
                        <a:buNone/>
                      </a:pPr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2"/>
                        </a:rPr>
                        <a:t>Русский язык и культура речи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Иностранный язык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aseline="0" b="0" cap="none" dirty="0" sz="1600" i="0" kern="0" kumimoji="0" lang="ru-RU" noProof="0" normalizeH="0" spc="0" strike="noStrike" u="none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История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5"/>
                        </a:rPr>
                        <a:t>Информатика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6"/>
                        </a:rPr>
                        <a:t>Физическая культура и спорт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7"/>
                        </a:rPr>
                        <a:t>История народов Чеченской Республики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Основы российской государственности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Общественный проект "Обучение служением"</a:t>
                      </a:r>
                      <a:endParaRPr dirty="0" lang="ru-RU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p>
                      <a:pPr algn="ctr"/>
                      <a:r>
                        <a:rPr dirty="0" sz="1400" lang="en-US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dirty="0" sz="1400" lang="ru-RU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3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8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0274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70"/>
          <p:cNvGraphicFramePr>
            <a:graphicFrameLocks noGrp="1"/>
          </p:cNvGraphicFramePr>
          <p:nvPr/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1"/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/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/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/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/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/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/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/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solidFill>
                            <a:schemeClr val="tx1"/>
                          </a:solidFill>
                          <a:hlinkClick r:id="rId9"/>
                        </a:rPr>
                        <a:t>Основы военной подготовки</a:t>
                      </a:r>
                      <a:endParaRPr dirty="0"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0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4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>
          <a:xfrm>
            <a:off x="97186" y="46869"/>
            <a:ext cx="1194920" cy="119492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29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/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Математический анализ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5"/>
                        </a:rPr>
                        <a:t>Web-</a:t>
                      </a:r>
                      <a:r>
                        <a:rPr lang="ru-RU">
                          <a:hlinkClick r:id="rId5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Вычислительные машины, сети и телекоммуникации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0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/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Теория вероятностей и математическая статистика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4"/>
                        </a:rPr>
                        <a:t>Web-</a:t>
                      </a:r>
                      <a:r>
                        <a:rPr lang="ru-RU">
                          <a:hlinkClick r:id="rId4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8"/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9"/>
                        </a:rPr>
                        <a:t>Объектно-ориентированное программирование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60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9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0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/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Экономика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en-US">
                          <a:hlinkClick r:id="rId3"/>
                        </a:rPr>
                        <a:t>Web-</a:t>
                      </a:r>
                      <a:r>
                        <a:rPr lang="ru-RU">
                          <a:hlinkClick r:id="rId3"/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Программирование на </a:t>
                      </a:r>
                      <a:r>
                        <a:rPr dirty="0" lang="en-US">
                          <a:hlinkClick r:id="rId8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4" name="TextBox 14"/>
          <p:cNvSpPr/>
          <p:nvPr/>
        </p:nvSpPr>
        <p:spPr bwMode="auto">
          <a:xfrm>
            <a:off x="493713" y="1714500"/>
            <a:ext cx="4978668" cy="358141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2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/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Инженерная и компьютерная графика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4"/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5"/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6"/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7"/>
                        </a:rPr>
                        <a:t>Программирование на </a:t>
                      </a:r>
                      <a:r>
                        <a:rPr lang="en-US">
                          <a:hlinkClick r:id="rId7"/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8"/>
                        </a:rPr>
                        <a:t>Системы искусственного интеллекта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9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3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0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3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4"/>
                        </a:rPr>
                        <a:t>Программирование на </a:t>
                      </a:r>
                      <a:r>
                        <a:rPr dirty="0" lang="en-US">
                          <a:hlinkClick r:id="rId4"/>
                        </a:rPr>
                        <a:t>Python</a:t>
                      </a:r>
                      <a:endParaRPr dirty="0"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4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5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34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dirty="0" sz="2400" lang="ru-RU"/>
              <a:t> </a:t>
            </a:r>
            <a:r>
              <a:rPr b="1" dirty="0" sz="240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/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/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/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mr-IN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1"/>
                        </a:rPr>
                        <a:t>Проектирование программного обеспечения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lang="ru-RU">
                          <a:hlinkClick r:id="rId2"/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fontAlgn="ctr">
                        <a:buNone/>
                      </a:pPr>
                      <a:r>
                        <a:rPr dirty="0" lang="ru-RU">
                          <a:hlinkClick r:id="rId3"/>
                        </a:rPr>
                        <a:t>Тестирование и отладка ПО</a:t>
                      </a:r>
                      <a:endParaRPr dirty="0"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b="0" cap="none" dirty="0" sz="1400" i="0" lang="ru-RU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b="0" cap="none" dirty="0" sz="1400" i="0" lang="ru-RU" strike="noStrike" u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/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algn="ctr"/>
                      <a:r>
                        <a:rPr b="0" dirty="0" sz="1400" lang="ru-RU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b="0" dirty="0" sz="1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indent="0" lvl="0"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39" name="TextBox 14"/>
          <p:cNvSpPr/>
          <p:nvPr/>
        </p:nvSpPr>
        <p:spPr bwMode="auto">
          <a:xfrm>
            <a:off x="493713" y="1714500"/>
            <a:ext cx="4551246" cy="369332"/>
          </a:xfrm>
          <a:prstGeom prst="rect"/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indent="-285750" marL="7429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indent="-228600" marL="11430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indent="-228600" marL="16002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indent="-228600" marL="20574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indent="-228600" marL="2514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indent="-228600" marL="29718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indent="-228600" marL="34290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indent="-228600" marL="38862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1048641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2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643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endParaRPr dirty="0" lang="ru-RU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4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endParaRPr dirty="0" lang="ru-RU">
              <a:solidFill>
                <a:schemeClr val="tx1"/>
              </a:solidFill>
            </a:endParaRPr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/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dirty="0" lang="ru-RU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2097161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/>
        </p:spPr>
      </p:pic>
      <p:sp>
        <p:nvSpPr>
          <p:cNvPr id="1048646" name="TextBox 2"/>
          <p:cNvSpPr txBox="1"/>
          <p:nvPr/>
        </p:nvSpPr>
        <p:spPr>
          <a:xfrm>
            <a:off x="252688" y="1971310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048647" name="TextBox 14"/>
          <p:cNvSpPr txBox="1"/>
          <p:nvPr/>
        </p:nvSpPr>
        <p:spPr>
          <a:xfrm>
            <a:off x="195263" y="2894415"/>
            <a:ext cx="6192688" cy="369332"/>
          </a:xfrm>
          <a:prstGeom prst="rect"/>
          <a:noFill/>
        </p:spPr>
        <p:txBody>
          <a:bodyPr rtlCol="0" wrap="square">
            <a:spAutoFit/>
          </a:bodyPr>
          <a:p>
            <a:r>
              <a:rPr dirty="0"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lastClr="000000" val="windowText"/>
      </a:dk1>
      <a:lt1>
        <a:sysClr lastClr="FFFFFF" val="window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algn="tl" flip="none" sx="65000" sy="65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Ramzan Hadzhimuratov</dc:creator>
  <cp:lastModifiedBy>Yakha Islamova</cp:lastModifiedBy>
  <dcterms:created xsi:type="dcterms:W3CDTF">2017-02-19T19:33:13Z</dcterms:created>
  <dcterms:modified xsi:type="dcterms:W3CDTF">2026-09-30T21:32:25Z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9a15d7e4f99b4853b67dab8a83d85884</vt:lpwstr>
  </property>
</Properties>
</file>