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2026-09-30T21:27:41Z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067f75046d2c46fb89c984317b159f1d</vt:lpwstr>
  </property>
</Properties>
</file>